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7" r:id="rId2"/>
    <p:sldId id="294" r:id="rId3"/>
    <p:sldId id="295" r:id="rId4"/>
    <p:sldId id="269" r:id="rId5"/>
    <p:sldId id="270" r:id="rId6"/>
    <p:sldId id="271" r:id="rId7"/>
    <p:sldId id="304" r:id="rId8"/>
    <p:sldId id="308" r:id="rId9"/>
    <p:sldId id="307" r:id="rId10"/>
    <p:sldId id="305" r:id="rId11"/>
    <p:sldId id="282" r:id="rId12"/>
    <p:sldId id="274" r:id="rId13"/>
    <p:sldId id="275" r:id="rId14"/>
    <p:sldId id="276" r:id="rId15"/>
    <p:sldId id="277" r:id="rId16"/>
    <p:sldId id="311" r:id="rId17"/>
    <p:sldId id="279" r:id="rId18"/>
    <p:sldId id="310" r:id="rId19"/>
    <p:sldId id="312" r:id="rId20"/>
    <p:sldId id="298" r:id="rId21"/>
    <p:sldId id="278" r:id="rId22"/>
    <p:sldId id="292" r:id="rId23"/>
    <p:sldId id="301" r:id="rId24"/>
    <p:sldId id="281" r:id="rId25"/>
    <p:sldId id="293" r:id="rId26"/>
    <p:sldId id="285" r:id="rId27"/>
    <p:sldId id="288" r:id="rId28"/>
    <p:sldId id="302" r:id="rId29"/>
    <p:sldId id="303" r:id="rId30"/>
    <p:sldId id="257" r:id="rId31"/>
    <p:sldId id="260" r:id="rId32"/>
    <p:sldId id="266" r:id="rId33"/>
    <p:sldId id="263" r:id="rId34"/>
    <p:sldId id="264" r:id="rId35"/>
    <p:sldId id="289" r:id="rId36"/>
    <p:sldId id="290" r:id="rId37"/>
    <p:sldId id="296" r:id="rId38"/>
    <p:sldId id="265" r:id="rId39"/>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33"/>
    <a:srgbClr val="FF99FF"/>
    <a:srgbClr val="FFFFCC"/>
    <a:srgbClr val="D6DA26"/>
    <a:srgbClr val="4B8AB5"/>
    <a:srgbClr val="FFEAA7"/>
    <a:srgbClr val="00FF99"/>
    <a:srgbClr val="3399FF"/>
    <a:srgbClr val="FF9966"/>
    <a:srgbClr val="99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3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919E8D-88E0-42FB-8EBF-A2DC7C249FF6}"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s-MX"/>
        </a:p>
      </dgm:t>
    </dgm:pt>
    <dgm:pt modelId="{C4670A78-8D13-44DB-BFF7-FEF94050CD88}">
      <dgm:prSet phldrT="[Texto]"/>
      <dgm:spPr>
        <a:solidFill>
          <a:srgbClr val="FFC000"/>
        </a:solidFill>
      </dgm:spPr>
      <dgm:t>
        <a:bodyPr/>
        <a:lstStyle/>
        <a:p>
          <a:r>
            <a:rPr lang="es-MX" dirty="0" smtClean="0">
              <a:solidFill>
                <a:schemeClr val="tx1"/>
              </a:solidFill>
            </a:rPr>
            <a:t>Convención Americana sobre los Derechos Humanos</a:t>
          </a:r>
          <a:endParaRPr lang="es-MX" dirty="0">
            <a:solidFill>
              <a:schemeClr val="tx1"/>
            </a:solidFill>
          </a:endParaRPr>
        </a:p>
      </dgm:t>
    </dgm:pt>
    <dgm:pt modelId="{F86F4812-DE47-434B-AB21-23105B33B1C1}" type="parTrans" cxnId="{FE0AB4C9-726E-46F4-9820-65E6AFC40A34}">
      <dgm:prSet/>
      <dgm:spPr/>
      <dgm:t>
        <a:bodyPr/>
        <a:lstStyle/>
        <a:p>
          <a:endParaRPr lang="es-MX"/>
        </a:p>
      </dgm:t>
    </dgm:pt>
    <dgm:pt modelId="{45273AD8-C1D8-40BC-9686-0F4F38D056EC}" type="sibTrans" cxnId="{FE0AB4C9-726E-46F4-9820-65E6AFC40A34}">
      <dgm:prSet/>
      <dgm:spPr/>
      <dgm:t>
        <a:bodyPr/>
        <a:lstStyle/>
        <a:p>
          <a:endParaRPr lang="es-MX"/>
        </a:p>
      </dgm:t>
    </dgm:pt>
    <dgm:pt modelId="{A21FF56E-211E-49A8-ABFF-93A9F60EE353}">
      <dgm:prSet/>
      <dgm:spPr>
        <a:solidFill>
          <a:srgbClr val="FFFFCC"/>
        </a:solidFill>
      </dgm:spPr>
      <dgm:t>
        <a:bodyPr/>
        <a:lstStyle/>
        <a:p>
          <a:pPr algn="just"/>
          <a:r>
            <a:rPr lang="es-MX" b="1" dirty="0" smtClean="0">
              <a:solidFill>
                <a:schemeClr val="tx1"/>
              </a:solidFill>
            </a:rPr>
            <a:t>Art. 3</a:t>
          </a:r>
          <a:r>
            <a:rPr lang="es-MX" dirty="0" smtClean="0">
              <a:solidFill>
                <a:schemeClr val="tx1"/>
              </a:solidFill>
            </a:rPr>
            <a:t>. Los Estados se comprometen a garantizar a hombres y mujeres la </a:t>
          </a:r>
          <a:r>
            <a:rPr lang="es-MX" b="1" dirty="0" smtClean="0">
              <a:solidFill>
                <a:schemeClr val="tx1"/>
              </a:solidFill>
            </a:rPr>
            <a:t>igualdad en el goce </a:t>
          </a:r>
          <a:r>
            <a:rPr lang="es-MX" dirty="0" smtClean="0">
              <a:solidFill>
                <a:schemeClr val="tx1"/>
              </a:solidFill>
            </a:rPr>
            <a:t>de todos los derechos civiles y </a:t>
          </a:r>
          <a:r>
            <a:rPr lang="es-MX" b="1" dirty="0" smtClean="0">
              <a:solidFill>
                <a:schemeClr val="tx1"/>
              </a:solidFill>
            </a:rPr>
            <a:t>políticos.</a:t>
          </a:r>
          <a:endParaRPr lang="es-MX" dirty="0">
            <a:solidFill>
              <a:schemeClr val="tx1"/>
            </a:solidFill>
          </a:endParaRPr>
        </a:p>
      </dgm:t>
    </dgm:pt>
    <dgm:pt modelId="{93BDBF8E-F5B7-41CF-BFC5-6EA0598D43E0}" type="parTrans" cxnId="{2603CA41-0F9D-4B6D-9614-EFC33024031F}">
      <dgm:prSet/>
      <dgm:spPr/>
      <dgm:t>
        <a:bodyPr/>
        <a:lstStyle/>
        <a:p>
          <a:endParaRPr lang="es-MX"/>
        </a:p>
      </dgm:t>
    </dgm:pt>
    <dgm:pt modelId="{F249E404-201C-434E-B47F-0EA83B7ECB27}" type="sibTrans" cxnId="{2603CA41-0F9D-4B6D-9614-EFC33024031F}">
      <dgm:prSet/>
      <dgm:spPr/>
      <dgm:t>
        <a:bodyPr/>
        <a:lstStyle/>
        <a:p>
          <a:endParaRPr lang="es-MX"/>
        </a:p>
      </dgm:t>
    </dgm:pt>
    <dgm:pt modelId="{AFE4041D-762C-4633-8E14-DEEB43BE08B4}">
      <dgm:prSet/>
      <dgm:spPr>
        <a:solidFill>
          <a:srgbClr val="FF99FF"/>
        </a:solidFill>
      </dgm:spPr>
      <dgm:t>
        <a:bodyPr/>
        <a:lstStyle/>
        <a:p>
          <a:pPr algn="just"/>
          <a:r>
            <a:rPr lang="es-MX" b="1" dirty="0" smtClean="0">
              <a:solidFill>
                <a:schemeClr val="tx1"/>
              </a:solidFill>
            </a:rPr>
            <a:t>Art. 25.- El derecho al sufragio universal, </a:t>
          </a:r>
          <a:r>
            <a:rPr lang="es-MX" dirty="0" smtClean="0">
              <a:solidFill>
                <a:schemeClr val="tx1"/>
              </a:solidFill>
            </a:rPr>
            <a:t>a ejercer cargos en condiciones de igualdad, etc.</a:t>
          </a:r>
          <a:endParaRPr lang="es-MX" dirty="0">
            <a:solidFill>
              <a:schemeClr val="tx1"/>
            </a:solidFill>
          </a:endParaRPr>
        </a:p>
      </dgm:t>
    </dgm:pt>
    <dgm:pt modelId="{2D0A0538-BEB6-4630-9315-68B1375CD403}" type="parTrans" cxnId="{B0CEC6B6-4EEF-4BC0-9126-2F4B44A5F7EF}">
      <dgm:prSet/>
      <dgm:spPr/>
      <dgm:t>
        <a:bodyPr/>
        <a:lstStyle/>
        <a:p>
          <a:endParaRPr lang="es-MX"/>
        </a:p>
      </dgm:t>
    </dgm:pt>
    <dgm:pt modelId="{1E3F3468-3F65-435B-9CE1-3C975E35CD05}" type="sibTrans" cxnId="{B0CEC6B6-4EEF-4BC0-9126-2F4B44A5F7EF}">
      <dgm:prSet/>
      <dgm:spPr/>
      <dgm:t>
        <a:bodyPr/>
        <a:lstStyle/>
        <a:p>
          <a:endParaRPr lang="es-MX"/>
        </a:p>
      </dgm:t>
    </dgm:pt>
    <dgm:pt modelId="{9E74E339-A613-4BDC-9EEA-71621A20C4DD}" type="pres">
      <dgm:prSet presAssocID="{11919E8D-88E0-42FB-8EBF-A2DC7C249FF6}" presName="diagram" presStyleCnt="0">
        <dgm:presLayoutVars>
          <dgm:chPref val="1"/>
          <dgm:dir/>
          <dgm:animOne val="branch"/>
          <dgm:animLvl val="lvl"/>
          <dgm:resizeHandles val="exact"/>
        </dgm:presLayoutVars>
      </dgm:prSet>
      <dgm:spPr/>
      <dgm:t>
        <a:bodyPr/>
        <a:lstStyle/>
        <a:p>
          <a:endParaRPr lang="es-MX"/>
        </a:p>
      </dgm:t>
    </dgm:pt>
    <dgm:pt modelId="{2C4B955A-23BC-4C12-A012-E21A6C569A9D}" type="pres">
      <dgm:prSet presAssocID="{C4670A78-8D13-44DB-BFF7-FEF94050CD88}" presName="root1" presStyleCnt="0"/>
      <dgm:spPr/>
    </dgm:pt>
    <dgm:pt modelId="{5FA8304F-0855-498B-9DCC-51E1546BDA2D}" type="pres">
      <dgm:prSet presAssocID="{C4670A78-8D13-44DB-BFF7-FEF94050CD88}" presName="LevelOneTextNode" presStyleLbl="node0" presStyleIdx="0" presStyleCnt="1">
        <dgm:presLayoutVars>
          <dgm:chPref val="3"/>
        </dgm:presLayoutVars>
      </dgm:prSet>
      <dgm:spPr/>
      <dgm:t>
        <a:bodyPr/>
        <a:lstStyle/>
        <a:p>
          <a:endParaRPr lang="es-MX"/>
        </a:p>
      </dgm:t>
    </dgm:pt>
    <dgm:pt modelId="{F5824172-3161-4BE4-9A2A-57D694BC1567}" type="pres">
      <dgm:prSet presAssocID="{C4670A78-8D13-44DB-BFF7-FEF94050CD88}" presName="level2hierChild" presStyleCnt="0"/>
      <dgm:spPr/>
    </dgm:pt>
    <dgm:pt modelId="{349ACBB7-E096-4714-BD1D-05418B96FD99}" type="pres">
      <dgm:prSet presAssocID="{93BDBF8E-F5B7-41CF-BFC5-6EA0598D43E0}" presName="conn2-1" presStyleLbl="parChTrans1D2" presStyleIdx="0" presStyleCnt="2"/>
      <dgm:spPr/>
      <dgm:t>
        <a:bodyPr/>
        <a:lstStyle/>
        <a:p>
          <a:endParaRPr lang="es-MX"/>
        </a:p>
      </dgm:t>
    </dgm:pt>
    <dgm:pt modelId="{74395242-1CC2-4E64-8170-B5CCEE1D9E77}" type="pres">
      <dgm:prSet presAssocID="{93BDBF8E-F5B7-41CF-BFC5-6EA0598D43E0}" presName="connTx" presStyleLbl="parChTrans1D2" presStyleIdx="0" presStyleCnt="2"/>
      <dgm:spPr/>
      <dgm:t>
        <a:bodyPr/>
        <a:lstStyle/>
        <a:p>
          <a:endParaRPr lang="es-MX"/>
        </a:p>
      </dgm:t>
    </dgm:pt>
    <dgm:pt modelId="{50843535-52B5-4769-8574-6C4D63B53FFD}" type="pres">
      <dgm:prSet presAssocID="{A21FF56E-211E-49A8-ABFF-93A9F60EE353}" presName="root2" presStyleCnt="0"/>
      <dgm:spPr/>
    </dgm:pt>
    <dgm:pt modelId="{2DB31317-2F93-4CEB-8D1E-3695CB214ABF}" type="pres">
      <dgm:prSet presAssocID="{A21FF56E-211E-49A8-ABFF-93A9F60EE353}" presName="LevelTwoTextNode" presStyleLbl="node2" presStyleIdx="0" presStyleCnt="2">
        <dgm:presLayoutVars>
          <dgm:chPref val="3"/>
        </dgm:presLayoutVars>
      </dgm:prSet>
      <dgm:spPr/>
      <dgm:t>
        <a:bodyPr/>
        <a:lstStyle/>
        <a:p>
          <a:endParaRPr lang="es-MX"/>
        </a:p>
      </dgm:t>
    </dgm:pt>
    <dgm:pt modelId="{D89A22E8-BB40-412C-A3BC-5425E6009156}" type="pres">
      <dgm:prSet presAssocID="{A21FF56E-211E-49A8-ABFF-93A9F60EE353}" presName="level3hierChild" presStyleCnt="0"/>
      <dgm:spPr/>
    </dgm:pt>
    <dgm:pt modelId="{CD376AF3-8EB5-4A7C-8B54-3EBD2FD8467D}" type="pres">
      <dgm:prSet presAssocID="{2D0A0538-BEB6-4630-9315-68B1375CD403}" presName="conn2-1" presStyleLbl="parChTrans1D2" presStyleIdx="1" presStyleCnt="2"/>
      <dgm:spPr/>
      <dgm:t>
        <a:bodyPr/>
        <a:lstStyle/>
        <a:p>
          <a:endParaRPr lang="es-MX"/>
        </a:p>
      </dgm:t>
    </dgm:pt>
    <dgm:pt modelId="{5580C102-E467-4A31-9938-1EA3367207BB}" type="pres">
      <dgm:prSet presAssocID="{2D0A0538-BEB6-4630-9315-68B1375CD403}" presName="connTx" presStyleLbl="parChTrans1D2" presStyleIdx="1" presStyleCnt="2"/>
      <dgm:spPr/>
      <dgm:t>
        <a:bodyPr/>
        <a:lstStyle/>
        <a:p>
          <a:endParaRPr lang="es-MX"/>
        </a:p>
      </dgm:t>
    </dgm:pt>
    <dgm:pt modelId="{8879154A-8AAE-42AB-BDA8-4ADEABBFA535}" type="pres">
      <dgm:prSet presAssocID="{AFE4041D-762C-4633-8E14-DEEB43BE08B4}" presName="root2" presStyleCnt="0"/>
      <dgm:spPr/>
    </dgm:pt>
    <dgm:pt modelId="{7536A13A-5077-4E2B-935F-8A3C7414085E}" type="pres">
      <dgm:prSet presAssocID="{AFE4041D-762C-4633-8E14-DEEB43BE08B4}" presName="LevelTwoTextNode" presStyleLbl="node2" presStyleIdx="1" presStyleCnt="2">
        <dgm:presLayoutVars>
          <dgm:chPref val="3"/>
        </dgm:presLayoutVars>
      </dgm:prSet>
      <dgm:spPr/>
      <dgm:t>
        <a:bodyPr/>
        <a:lstStyle/>
        <a:p>
          <a:endParaRPr lang="es-MX"/>
        </a:p>
      </dgm:t>
    </dgm:pt>
    <dgm:pt modelId="{F447721C-4490-4DEA-9A4D-FEC2AA1E8446}" type="pres">
      <dgm:prSet presAssocID="{AFE4041D-762C-4633-8E14-DEEB43BE08B4}" presName="level3hierChild" presStyleCnt="0"/>
      <dgm:spPr/>
    </dgm:pt>
  </dgm:ptLst>
  <dgm:cxnLst>
    <dgm:cxn modelId="{5DC1F145-B593-49C8-947F-65F69EFAC05A}" type="presOf" srcId="{C4670A78-8D13-44DB-BFF7-FEF94050CD88}" destId="{5FA8304F-0855-498B-9DCC-51E1546BDA2D}" srcOrd="0" destOrd="0" presId="urn:microsoft.com/office/officeart/2005/8/layout/hierarchy2"/>
    <dgm:cxn modelId="{332E46E9-03A4-4643-A3F5-DF96E71A8AF9}" type="presOf" srcId="{AFE4041D-762C-4633-8E14-DEEB43BE08B4}" destId="{7536A13A-5077-4E2B-935F-8A3C7414085E}" srcOrd="0" destOrd="0" presId="urn:microsoft.com/office/officeart/2005/8/layout/hierarchy2"/>
    <dgm:cxn modelId="{C3F7328C-C1FB-4B84-BFCA-89F14004728A}" type="presOf" srcId="{93BDBF8E-F5B7-41CF-BFC5-6EA0598D43E0}" destId="{74395242-1CC2-4E64-8170-B5CCEE1D9E77}" srcOrd="1" destOrd="0" presId="urn:microsoft.com/office/officeart/2005/8/layout/hierarchy2"/>
    <dgm:cxn modelId="{CBCE0218-0CBE-4AEC-B18F-01D2EF8F1122}" type="presOf" srcId="{2D0A0538-BEB6-4630-9315-68B1375CD403}" destId="{CD376AF3-8EB5-4A7C-8B54-3EBD2FD8467D}" srcOrd="0" destOrd="0" presId="urn:microsoft.com/office/officeart/2005/8/layout/hierarchy2"/>
    <dgm:cxn modelId="{FE0AB4C9-726E-46F4-9820-65E6AFC40A34}" srcId="{11919E8D-88E0-42FB-8EBF-A2DC7C249FF6}" destId="{C4670A78-8D13-44DB-BFF7-FEF94050CD88}" srcOrd="0" destOrd="0" parTransId="{F86F4812-DE47-434B-AB21-23105B33B1C1}" sibTransId="{45273AD8-C1D8-40BC-9686-0F4F38D056EC}"/>
    <dgm:cxn modelId="{9561B8F5-163E-404A-87AC-2DF696BCDD9A}" type="presOf" srcId="{2D0A0538-BEB6-4630-9315-68B1375CD403}" destId="{5580C102-E467-4A31-9938-1EA3367207BB}" srcOrd="1" destOrd="0" presId="urn:microsoft.com/office/officeart/2005/8/layout/hierarchy2"/>
    <dgm:cxn modelId="{7791364A-D888-4D9E-BC08-17529FB0D361}" type="presOf" srcId="{93BDBF8E-F5B7-41CF-BFC5-6EA0598D43E0}" destId="{349ACBB7-E096-4714-BD1D-05418B96FD99}" srcOrd="0" destOrd="0" presId="urn:microsoft.com/office/officeart/2005/8/layout/hierarchy2"/>
    <dgm:cxn modelId="{76102CBE-66A3-4079-8A7D-0FC9578F6193}" type="presOf" srcId="{11919E8D-88E0-42FB-8EBF-A2DC7C249FF6}" destId="{9E74E339-A613-4BDC-9EEA-71621A20C4DD}" srcOrd="0" destOrd="0" presId="urn:microsoft.com/office/officeart/2005/8/layout/hierarchy2"/>
    <dgm:cxn modelId="{467CFBEF-4E26-413F-A27E-C5F096C87970}" type="presOf" srcId="{A21FF56E-211E-49A8-ABFF-93A9F60EE353}" destId="{2DB31317-2F93-4CEB-8D1E-3695CB214ABF}" srcOrd="0" destOrd="0" presId="urn:microsoft.com/office/officeart/2005/8/layout/hierarchy2"/>
    <dgm:cxn modelId="{2603CA41-0F9D-4B6D-9614-EFC33024031F}" srcId="{C4670A78-8D13-44DB-BFF7-FEF94050CD88}" destId="{A21FF56E-211E-49A8-ABFF-93A9F60EE353}" srcOrd="0" destOrd="0" parTransId="{93BDBF8E-F5B7-41CF-BFC5-6EA0598D43E0}" sibTransId="{F249E404-201C-434E-B47F-0EA83B7ECB27}"/>
    <dgm:cxn modelId="{B0CEC6B6-4EEF-4BC0-9126-2F4B44A5F7EF}" srcId="{C4670A78-8D13-44DB-BFF7-FEF94050CD88}" destId="{AFE4041D-762C-4633-8E14-DEEB43BE08B4}" srcOrd="1" destOrd="0" parTransId="{2D0A0538-BEB6-4630-9315-68B1375CD403}" sibTransId="{1E3F3468-3F65-435B-9CE1-3C975E35CD05}"/>
    <dgm:cxn modelId="{22F6B8E1-98FA-42F5-83FF-720F2E12CE2E}" type="presParOf" srcId="{9E74E339-A613-4BDC-9EEA-71621A20C4DD}" destId="{2C4B955A-23BC-4C12-A012-E21A6C569A9D}" srcOrd="0" destOrd="0" presId="urn:microsoft.com/office/officeart/2005/8/layout/hierarchy2"/>
    <dgm:cxn modelId="{27E99170-7E81-407B-9328-90ACD92EF088}" type="presParOf" srcId="{2C4B955A-23BC-4C12-A012-E21A6C569A9D}" destId="{5FA8304F-0855-498B-9DCC-51E1546BDA2D}" srcOrd="0" destOrd="0" presId="urn:microsoft.com/office/officeart/2005/8/layout/hierarchy2"/>
    <dgm:cxn modelId="{B4DD8BEA-92F1-4CE7-BF91-588236178647}" type="presParOf" srcId="{2C4B955A-23BC-4C12-A012-E21A6C569A9D}" destId="{F5824172-3161-4BE4-9A2A-57D694BC1567}" srcOrd="1" destOrd="0" presId="urn:microsoft.com/office/officeart/2005/8/layout/hierarchy2"/>
    <dgm:cxn modelId="{FBF0B3E4-1A8E-42E7-A254-112B99165CAD}" type="presParOf" srcId="{F5824172-3161-4BE4-9A2A-57D694BC1567}" destId="{349ACBB7-E096-4714-BD1D-05418B96FD99}" srcOrd="0" destOrd="0" presId="urn:microsoft.com/office/officeart/2005/8/layout/hierarchy2"/>
    <dgm:cxn modelId="{C2886C73-59D6-4CA5-85F9-CD19B7983902}" type="presParOf" srcId="{349ACBB7-E096-4714-BD1D-05418B96FD99}" destId="{74395242-1CC2-4E64-8170-B5CCEE1D9E77}" srcOrd="0" destOrd="0" presId="urn:microsoft.com/office/officeart/2005/8/layout/hierarchy2"/>
    <dgm:cxn modelId="{FA8E9653-3C0F-4ECF-A7B9-E161DCFE4979}" type="presParOf" srcId="{F5824172-3161-4BE4-9A2A-57D694BC1567}" destId="{50843535-52B5-4769-8574-6C4D63B53FFD}" srcOrd="1" destOrd="0" presId="urn:microsoft.com/office/officeart/2005/8/layout/hierarchy2"/>
    <dgm:cxn modelId="{BF4CFE5B-8ED3-4EAC-AB45-ED08BD5DB3CA}" type="presParOf" srcId="{50843535-52B5-4769-8574-6C4D63B53FFD}" destId="{2DB31317-2F93-4CEB-8D1E-3695CB214ABF}" srcOrd="0" destOrd="0" presId="urn:microsoft.com/office/officeart/2005/8/layout/hierarchy2"/>
    <dgm:cxn modelId="{E3B3CF1E-D2A7-4184-B741-D5A26B6FBB22}" type="presParOf" srcId="{50843535-52B5-4769-8574-6C4D63B53FFD}" destId="{D89A22E8-BB40-412C-A3BC-5425E6009156}" srcOrd="1" destOrd="0" presId="urn:microsoft.com/office/officeart/2005/8/layout/hierarchy2"/>
    <dgm:cxn modelId="{8B4C12C3-F7CD-4174-897C-52BF004A647E}" type="presParOf" srcId="{F5824172-3161-4BE4-9A2A-57D694BC1567}" destId="{CD376AF3-8EB5-4A7C-8B54-3EBD2FD8467D}" srcOrd="2" destOrd="0" presId="urn:microsoft.com/office/officeart/2005/8/layout/hierarchy2"/>
    <dgm:cxn modelId="{5D735DCE-28FC-4B01-B517-00BCF294D2A6}" type="presParOf" srcId="{CD376AF3-8EB5-4A7C-8B54-3EBD2FD8467D}" destId="{5580C102-E467-4A31-9938-1EA3367207BB}" srcOrd="0" destOrd="0" presId="urn:microsoft.com/office/officeart/2005/8/layout/hierarchy2"/>
    <dgm:cxn modelId="{17B7B13F-6F18-4D79-ABC7-C4E04BB64BC5}" type="presParOf" srcId="{F5824172-3161-4BE4-9A2A-57D694BC1567}" destId="{8879154A-8AAE-42AB-BDA8-4ADEABBFA535}" srcOrd="3" destOrd="0" presId="urn:microsoft.com/office/officeart/2005/8/layout/hierarchy2"/>
    <dgm:cxn modelId="{4BFDD321-B1C9-459B-BC5B-C1830B94ABE5}" type="presParOf" srcId="{8879154A-8AAE-42AB-BDA8-4ADEABBFA535}" destId="{7536A13A-5077-4E2B-935F-8A3C7414085E}" srcOrd="0" destOrd="0" presId="urn:microsoft.com/office/officeart/2005/8/layout/hierarchy2"/>
    <dgm:cxn modelId="{8BBEE543-4AB1-402B-A372-B6C1A3800B99}" type="presParOf" srcId="{8879154A-8AAE-42AB-BDA8-4ADEABBFA535}" destId="{F447721C-4490-4DEA-9A4D-FEC2AA1E8446}"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003201-8B05-409D-B323-18E71F9B2DDB}"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064DD5D7-F2B2-4A3D-85B1-7F3AA69CA8CD}">
      <dgm:prSet phldrT="[Texto]" custT="1"/>
      <dgm:spPr>
        <a:solidFill>
          <a:srgbClr val="FFFF66"/>
        </a:solidFill>
      </dgm:spPr>
      <dgm:t>
        <a:bodyPr/>
        <a:lstStyle/>
        <a:p>
          <a:r>
            <a:rPr lang="es-MX" sz="1800" b="1" dirty="0" smtClean="0">
              <a:solidFill>
                <a:schemeClr val="tx1"/>
              </a:solidFill>
            </a:rPr>
            <a:t>Ley para la Igualdad entre Mujeres y Hombres</a:t>
          </a:r>
          <a:endParaRPr lang="es-MX" sz="1800" b="1" dirty="0">
            <a:solidFill>
              <a:schemeClr val="tx1"/>
            </a:solidFill>
          </a:endParaRPr>
        </a:p>
      </dgm:t>
    </dgm:pt>
    <dgm:pt modelId="{52EB450C-5983-431F-835A-027B2D2F36B6}" type="parTrans" cxnId="{A9C829FC-9326-4BFD-9431-A1B38B505D00}">
      <dgm:prSet/>
      <dgm:spPr/>
      <dgm:t>
        <a:bodyPr/>
        <a:lstStyle/>
        <a:p>
          <a:endParaRPr lang="es-MX"/>
        </a:p>
      </dgm:t>
    </dgm:pt>
    <dgm:pt modelId="{CE828344-8534-4EED-830E-90F3A12EBD6F}" type="sibTrans" cxnId="{A9C829FC-9326-4BFD-9431-A1B38B505D00}">
      <dgm:prSet/>
      <dgm:spPr/>
      <dgm:t>
        <a:bodyPr/>
        <a:lstStyle/>
        <a:p>
          <a:endParaRPr lang="es-MX"/>
        </a:p>
      </dgm:t>
    </dgm:pt>
    <dgm:pt modelId="{A50100A4-E0C6-4335-9C01-6AD554EE1E94}">
      <dgm:prSet phldrT="[Texto]" custT="1"/>
      <dgm:spPr>
        <a:solidFill>
          <a:srgbClr val="99FF66"/>
        </a:solidFill>
      </dgm:spPr>
      <dgm:t>
        <a:bodyPr/>
        <a:lstStyle/>
        <a:p>
          <a:r>
            <a:rPr lang="es-MX" sz="1800" b="1" dirty="0" smtClean="0">
              <a:solidFill>
                <a:schemeClr val="tx1"/>
              </a:solidFill>
            </a:rPr>
            <a:t>Código Penal Federal</a:t>
          </a:r>
          <a:endParaRPr lang="es-MX" sz="1800" b="1" dirty="0">
            <a:solidFill>
              <a:schemeClr val="tx1"/>
            </a:solidFill>
          </a:endParaRPr>
        </a:p>
      </dgm:t>
    </dgm:pt>
    <dgm:pt modelId="{4F665D79-4797-466D-96A6-21784A29AA6F}" type="parTrans" cxnId="{B7D2A008-9ADC-4EC9-BCC4-63C8049D6699}">
      <dgm:prSet/>
      <dgm:spPr/>
      <dgm:t>
        <a:bodyPr/>
        <a:lstStyle/>
        <a:p>
          <a:endParaRPr lang="es-MX"/>
        </a:p>
      </dgm:t>
    </dgm:pt>
    <dgm:pt modelId="{8749B725-6A74-44FB-A407-CD622764EFF4}" type="sibTrans" cxnId="{B7D2A008-9ADC-4EC9-BCC4-63C8049D6699}">
      <dgm:prSet/>
      <dgm:spPr/>
      <dgm:t>
        <a:bodyPr/>
        <a:lstStyle/>
        <a:p>
          <a:endParaRPr lang="es-MX"/>
        </a:p>
      </dgm:t>
    </dgm:pt>
    <dgm:pt modelId="{EC5527B3-5D18-4482-B04C-D3F7ADEEBFA6}">
      <dgm:prSet phldrT="[Texto]" custT="1"/>
      <dgm:spPr>
        <a:solidFill>
          <a:srgbClr val="FF9933"/>
        </a:solidFill>
      </dgm:spPr>
      <dgm:t>
        <a:bodyPr/>
        <a:lstStyle/>
        <a:p>
          <a:r>
            <a:rPr lang="es-MX" sz="1800" b="1" dirty="0" smtClean="0">
              <a:solidFill>
                <a:schemeClr val="tx1"/>
              </a:solidFill>
            </a:rPr>
            <a:t>Ley General de Víctimas</a:t>
          </a:r>
          <a:endParaRPr lang="es-MX" sz="1800" b="1" dirty="0">
            <a:solidFill>
              <a:schemeClr val="tx1"/>
            </a:solidFill>
          </a:endParaRPr>
        </a:p>
      </dgm:t>
    </dgm:pt>
    <dgm:pt modelId="{5C3EDCD4-742F-4DEA-9657-D1B1B0DDC66A}" type="parTrans" cxnId="{959CA0C1-A9E9-4A14-A4C3-814AA596988A}">
      <dgm:prSet/>
      <dgm:spPr/>
      <dgm:t>
        <a:bodyPr/>
        <a:lstStyle/>
        <a:p>
          <a:endParaRPr lang="es-MX"/>
        </a:p>
      </dgm:t>
    </dgm:pt>
    <dgm:pt modelId="{E3A9995C-4A8C-4278-96ED-AC7B9A43C564}" type="sibTrans" cxnId="{959CA0C1-A9E9-4A14-A4C3-814AA596988A}">
      <dgm:prSet/>
      <dgm:spPr/>
      <dgm:t>
        <a:bodyPr/>
        <a:lstStyle/>
        <a:p>
          <a:endParaRPr lang="es-MX"/>
        </a:p>
      </dgm:t>
    </dgm:pt>
    <dgm:pt modelId="{AD13854B-EC79-4D26-BBB6-A622C4AEFBBD}">
      <dgm:prSet phldrT="[Texto]"/>
      <dgm:spPr>
        <a:solidFill>
          <a:srgbClr val="00B0F0"/>
        </a:solidFill>
      </dgm:spPr>
      <dgm:t>
        <a:bodyPr/>
        <a:lstStyle/>
        <a:p>
          <a:r>
            <a:rPr lang="es-MX" b="1" dirty="0" smtClean="0">
              <a:solidFill>
                <a:schemeClr val="tx1"/>
              </a:solidFill>
            </a:rPr>
            <a:t>Código Nacional de Procedimientos Penales</a:t>
          </a:r>
          <a:endParaRPr lang="es-MX" b="1" dirty="0">
            <a:solidFill>
              <a:schemeClr val="tx1"/>
            </a:solidFill>
          </a:endParaRPr>
        </a:p>
      </dgm:t>
    </dgm:pt>
    <dgm:pt modelId="{EE4740FB-D016-4D84-8984-D8580EBCCFCE}" type="parTrans" cxnId="{3E0781B9-66E8-41C0-AD6B-5D06AB4DE46B}">
      <dgm:prSet/>
      <dgm:spPr/>
      <dgm:t>
        <a:bodyPr/>
        <a:lstStyle/>
        <a:p>
          <a:endParaRPr lang="es-MX"/>
        </a:p>
      </dgm:t>
    </dgm:pt>
    <dgm:pt modelId="{14D84BD1-661C-4A22-A934-E0F8CA28F884}" type="sibTrans" cxnId="{3E0781B9-66E8-41C0-AD6B-5D06AB4DE46B}">
      <dgm:prSet/>
      <dgm:spPr/>
      <dgm:t>
        <a:bodyPr/>
        <a:lstStyle/>
        <a:p>
          <a:endParaRPr lang="es-MX"/>
        </a:p>
      </dgm:t>
    </dgm:pt>
    <dgm:pt modelId="{70855234-0553-4F0A-A1EB-3FCAEE9E53B5}">
      <dgm:prSet phldrT="[Texto]"/>
      <dgm:spPr>
        <a:solidFill>
          <a:srgbClr val="FF9933"/>
        </a:solidFill>
      </dgm:spPr>
      <dgm:t>
        <a:bodyPr/>
        <a:lstStyle/>
        <a:p>
          <a:r>
            <a:rPr lang="es-MX" b="1" dirty="0" smtClean="0">
              <a:solidFill>
                <a:schemeClr val="tx1"/>
              </a:solidFill>
            </a:rPr>
            <a:t>Ley General de Instituciones y Procedimientos Electorales</a:t>
          </a:r>
          <a:endParaRPr lang="es-MX" b="1" dirty="0">
            <a:solidFill>
              <a:schemeClr val="tx1"/>
            </a:solidFill>
          </a:endParaRPr>
        </a:p>
      </dgm:t>
    </dgm:pt>
    <dgm:pt modelId="{7A39422B-954F-48D4-AC4A-4B94F6A0DFFD}" type="parTrans" cxnId="{E109A699-9554-497F-B9D5-AFA074CC1100}">
      <dgm:prSet/>
      <dgm:spPr/>
      <dgm:t>
        <a:bodyPr/>
        <a:lstStyle/>
        <a:p>
          <a:endParaRPr lang="es-MX"/>
        </a:p>
      </dgm:t>
    </dgm:pt>
    <dgm:pt modelId="{6DD02BD4-7CD4-4027-9584-FA1B384DE3AC}" type="sibTrans" cxnId="{E109A699-9554-497F-B9D5-AFA074CC1100}">
      <dgm:prSet/>
      <dgm:spPr/>
      <dgm:t>
        <a:bodyPr/>
        <a:lstStyle/>
        <a:p>
          <a:endParaRPr lang="es-MX"/>
        </a:p>
      </dgm:t>
    </dgm:pt>
    <dgm:pt modelId="{6323233E-5EF4-49E5-98D9-79BC52212216}" type="pres">
      <dgm:prSet presAssocID="{C2003201-8B05-409D-B323-18E71F9B2DDB}" presName="cycle" presStyleCnt="0">
        <dgm:presLayoutVars>
          <dgm:dir/>
          <dgm:resizeHandles val="exact"/>
        </dgm:presLayoutVars>
      </dgm:prSet>
      <dgm:spPr/>
      <dgm:t>
        <a:bodyPr/>
        <a:lstStyle/>
        <a:p>
          <a:endParaRPr lang="es-MX"/>
        </a:p>
      </dgm:t>
    </dgm:pt>
    <dgm:pt modelId="{7A642315-6D1E-4CC1-8AE9-2D58CD426BA0}" type="pres">
      <dgm:prSet presAssocID="{064DD5D7-F2B2-4A3D-85B1-7F3AA69CA8CD}" presName="node" presStyleLbl="node1" presStyleIdx="0" presStyleCnt="5" custScaleX="171916">
        <dgm:presLayoutVars>
          <dgm:bulletEnabled val="1"/>
        </dgm:presLayoutVars>
      </dgm:prSet>
      <dgm:spPr/>
      <dgm:t>
        <a:bodyPr/>
        <a:lstStyle/>
        <a:p>
          <a:endParaRPr lang="es-MX"/>
        </a:p>
      </dgm:t>
    </dgm:pt>
    <dgm:pt modelId="{21C3F83B-C0A0-4E19-BF66-ADCEF0F279C6}" type="pres">
      <dgm:prSet presAssocID="{CE828344-8534-4EED-830E-90F3A12EBD6F}" presName="sibTrans" presStyleLbl="sibTrans2D1" presStyleIdx="0" presStyleCnt="5"/>
      <dgm:spPr/>
      <dgm:t>
        <a:bodyPr/>
        <a:lstStyle/>
        <a:p>
          <a:endParaRPr lang="es-MX"/>
        </a:p>
      </dgm:t>
    </dgm:pt>
    <dgm:pt modelId="{B970E5F0-A19A-49DF-8141-F4C16C857B3A}" type="pres">
      <dgm:prSet presAssocID="{CE828344-8534-4EED-830E-90F3A12EBD6F}" presName="connectorText" presStyleLbl="sibTrans2D1" presStyleIdx="0" presStyleCnt="5"/>
      <dgm:spPr/>
      <dgm:t>
        <a:bodyPr/>
        <a:lstStyle/>
        <a:p>
          <a:endParaRPr lang="es-MX"/>
        </a:p>
      </dgm:t>
    </dgm:pt>
    <dgm:pt modelId="{AA3DF448-1A93-445D-9D49-62CEC44C0C2F}" type="pres">
      <dgm:prSet presAssocID="{A50100A4-E0C6-4335-9C01-6AD554EE1E94}" presName="node" presStyleLbl="node1" presStyleIdx="1" presStyleCnt="5" custScaleX="155643">
        <dgm:presLayoutVars>
          <dgm:bulletEnabled val="1"/>
        </dgm:presLayoutVars>
      </dgm:prSet>
      <dgm:spPr/>
      <dgm:t>
        <a:bodyPr/>
        <a:lstStyle/>
        <a:p>
          <a:endParaRPr lang="es-MX"/>
        </a:p>
      </dgm:t>
    </dgm:pt>
    <dgm:pt modelId="{A2A48774-FC01-4A80-BF46-90EB5634A4E1}" type="pres">
      <dgm:prSet presAssocID="{8749B725-6A74-44FB-A407-CD622764EFF4}" presName="sibTrans" presStyleLbl="sibTrans2D1" presStyleIdx="1" presStyleCnt="5"/>
      <dgm:spPr/>
      <dgm:t>
        <a:bodyPr/>
        <a:lstStyle/>
        <a:p>
          <a:endParaRPr lang="es-MX"/>
        </a:p>
      </dgm:t>
    </dgm:pt>
    <dgm:pt modelId="{A626387E-F532-4932-A648-2CB97BBFA084}" type="pres">
      <dgm:prSet presAssocID="{8749B725-6A74-44FB-A407-CD622764EFF4}" presName="connectorText" presStyleLbl="sibTrans2D1" presStyleIdx="1" presStyleCnt="5"/>
      <dgm:spPr/>
      <dgm:t>
        <a:bodyPr/>
        <a:lstStyle/>
        <a:p>
          <a:endParaRPr lang="es-MX"/>
        </a:p>
      </dgm:t>
    </dgm:pt>
    <dgm:pt modelId="{13E56168-0795-4BD8-BF4C-BB7E4DABAF45}" type="pres">
      <dgm:prSet presAssocID="{EC5527B3-5D18-4482-B04C-D3F7ADEEBFA6}" presName="node" presStyleLbl="node1" presStyleIdx="2" presStyleCnt="5" custScaleX="149124" custScaleY="89318" custRadScaleRad="109678" custRadScaleInc="-30565">
        <dgm:presLayoutVars>
          <dgm:bulletEnabled val="1"/>
        </dgm:presLayoutVars>
      </dgm:prSet>
      <dgm:spPr/>
      <dgm:t>
        <a:bodyPr/>
        <a:lstStyle/>
        <a:p>
          <a:endParaRPr lang="es-MX"/>
        </a:p>
      </dgm:t>
    </dgm:pt>
    <dgm:pt modelId="{F6DA534B-4BC4-415D-A320-B78C27426F73}" type="pres">
      <dgm:prSet presAssocID="{E3A9995C-4A8C-4278-96ED-AC7B9A43C564}" presName="sibTrans" presStyleLbl="sibTrans2D1" presStyleIdx="2" presStyleCnt="5"/>
      <dgm:spPr/>
      <dgm:t>
        <a:bodyPr/>
        <a:lstStyle/>
        <a:p>
          <a:endParaRPr lang="es-MX"/>
        </a:p>
      </dgm:t>
    </dgm:pt>
    <dgm:pt modelId="{01FA093D-E426-4823-B0CB-5E6C7F986CC1}" type="pres">
      <dgm:prSet presAssocID="{E3A9995C-4A8C-4278-96ED-AC7B9A43C564}" presName="connectorText" presStyleLbl="sibTrans2D1" presStyleIdx="2" presStyleCnt="5"/>
      <dgm:spPr/>
      <dgm:t>
        <a:bodyPr/>
        <a:lstStyle/>
        <a:p>
          <a:endParaRPr lang="es-MX"/>
        </a:p>
      </dgm:t>
    </dgm:pt>
    <dgm:pt modelId="{6D4D8989-DD62-47B4-837F-E69ECB7249D2}" type="pres">
      <dgm:prSet presAssocID="{AD13854B-EC79-4D26-BBB6-A622C4AEFBBD}" presName="node" presStyleLbl="node1" presStyleIdx="3" presStyleCnt="5" custScaleX="173237" custScaleY="74128">
        <dgm:presLayoutVars>
          <dgm:bulletEnabled val="1"/>
        </dgm:presLayoutVars>
      </dgm:prSet>
      <dgm:spPr/>
      <dgm:t>
        <a:bodyPr/>
        <a:lstStyle/>
        <a:p>
          <a:endParaRPr lang="es-MX"/>
        </a:p>
      </dgm:t>
    </dgm:pt>
    <dgm:pt modelId="{49A88C92-FB3F-4E0F-9184-7C2522E9604B}" type="pres">
      <dgm:prSet presAssocID="{14D84BD1-661C-4A22-A934-E0F8CA28F884}" presName="sibTrans" presStyleLbl="sibTrans2D1" presStyleIdx="3" presStyleCnt="5"/>
      <dgm:spPr/>
      <dgm:t>
        <a:bodyPr/>
        <a:lstStyle/>
        <a:p>
          <a:endParaRPr lang="es-MX"/>
        </a:p>
      </dgm:t>
    </dgm:pt>
    <dgm:pt modelId="{7B22F978-B414-4454-A68C-8E9F398DFFB7}" type="pres">
      <dgm:prSet presAssocID="{14D84BD1-661C-4A22-A934-E0F8CA28F884}" presName="connectorText" presStyleLbl="sibTrans2D1" presStyleIdx="3" presStyleCnt="5"/>
      <dgm:spPr/>
      <dgm:t>
        <a:bodyPr/>
        <a:lstStyle/>
        <a:p>
          <a:endParaRPr lang="es-MX"/>
        </a:p>
      </dgm:t>
    </dgm:pt>
    <dgm:pt modelId="{2EE78CD3-5036-40F5-9086-50CFFEB7FE29}" type="pres">
      <dgm:prSet presAssocID="{70855234-0553-4F0A-A1EB-3FCAEE9E53B5}" presName="node" presStyleLbl="node1" presStyleIdx="4" presStyleCnt="5" custScaleX="149124">
        <dgm:presLayoutVars>
          <dgm:bulletEnabled val="1"/>
        </dgm:presLayoutVars>
      </dgm:prSet>
      <dgm:spPr/>
      <dgm:t>
        <a:bodyPr/>
        <a:lstStyle/>
        <a:p>
          <a:endParaRPr lang="es-MX"/>
        </a:p>
      </dgm:t>
    </dgm:pt>
    <dgm:pt modelId="{9E5C32DC-D724-4187-95A4-71998A9F978F}" type="pres">
      <dgm:prSet presAssocID="{6DD02BD4-7CD4-4027-9584-FA1B384DE3AC}" presName="sibTrans" presStyleLbl="sibTrans2D1" presStyleIdx="4" presStyleCnt="5"/>
      <dgm:spPr/>
      <dgm:t>
        <a:bodyPr/>
        <a:lstStyle/>
        <a:p>
          <a:endParaRPr lang="es-MX"/>
        </a:p>
      </dgm:t>
    </dgm:pt>
    <dgm:pt modelId="{51C9F686-8CA1-44A9-A788-6539279AF291}" type="pres">
      <dgm:prSet presAssocID="{6DD02BD4-7CD4-4027-9584-FA1B384DE3AC}" presName="connectorText" presStyleLbl="sibTrans2D1" presStyleIdx="4" presStyleCnt="5"/>
      <dgm:spPr/>
      <dgm:t>
        <a:bodyPr/>
        <a:lstStyle/>
        <a:p>
          <a:endParaRPr lang="es-MX"/>
        </a:p>
      </dgm:t>
    </dgm:pt>
  </dgm:ptLst>
  <dgm:cxnLst>
    <dgm:cxn modelId="{8AF1E473-3D1C-4DEA-95C3-E18036724AA5}" type="presOf" srcId="{AD13854B-EC79-4D26-BBB6-A622C4AEFBBD}" destId="{6D4D8989-DD62-47B4-837F-E69ECB7249D2}" srcOrd="0" destOrd="0" presId="urn:microsoft.com/office/officeart/2005/8/layout/cycle2"/>
    <dgm:cxn modelId="{ED1287F1-4521-4907-9A6A-FC7BF1211BB7}" type="presOf" srcId="{CE828344-8534-4EED-830E-90F3A12EBD6F}" destId="{21C3F83B-C0A0-4E19-BF66-ADCEF0F279C6}" srcOrd="0" destOrd="0" presId="urn:microsoft.com/office/officeart/2005/8/layout/cycle2"/>
    <dgm:cxn modelId="{3E0781B9-66E8-41C0-AD6B-5D06AB4DE46B}" srcId="{C2003201-8B05-409D-B323-18E71F9B2DDB}" destId="{AD13854B-EC79-4D26-BBB6-A622C4AEFBBD}" srcOrd="3" destOrd="0" parTransId="{EE4740FB-D016-4D84-8984-D8580EBCCFCE}" sibTransId="{14D84BD1-661C-4A22-A934-E0F8CA28F884}"/>
    <dgm:cxn modelId="{B0E21A7B-0CD0-4111-BDD4-3348F582AD88}" type="presOf" srcId="{14D84BD1-661C-4A22-A934-E0F8CA28F884}" destId="{7B22F978-B414-4454-A68C-8E9F398DFFB7}" srcOrd="1" destOrd="0" presId="urn:microsoft.com/office/officeart/2005/8/layout/cycle2"/>
    <dgm:cxn modelId="{52CB4BF3-919C-481A-AAA8-2C144F7812CB}" type="presOf" srcId="{14D84BD1-661C-4A22-A934-E0F8CA28F884}" destId="{49A88C92-FB3F-4E0F-9184-7C2522E9604B}" srcOrd="0" destOrd="0" presId="urn:microsoft.com/office/officeart/2005/8/layout/cycle2"/>
    <dgm:cxn modelId="{959CA0C1-A9E9-4A14-A4C3-814AA596988A}" srcId="{C2003201-8B05-409D-B323-18E71F9B2DDB}" destId="{EC5527B3-5D18-4482-B04C-D3F7ADEEBFA6}" srcOrd="2" destOrd="0" parTransId="{5C3EDCD4-742F-4DEA-9657-D1B1B0DDC66A}" sibTransId="{E3A9995C-4A8C-4278-96ED-AC7B9A43C564}"/>
    <dgm:cxn modelId="{6C0F7F6D-0F84-43AD-9EB6-22A4773C54BA}" type="presOf" srcId="{C2003201-8B05-409D-B323-18E71F9B2DDB}" destId="{6323233E-5EF4-49E5-98D9-79BC52212216}" srcOrd="0" destOrd="0" presId="urn:microsoft.com/office/officeart/2005/8/layout/cycle2"/>
    <dgm:cxn modelId="{3E84B00F-53B7-41BD-A1BF-99C252F39397}" type="presOf" srcId="{8749B725-6A74-44FB-A407-CD622764EFF4}" destId="{A626387E-F532-4932-A648-2CB97BBFA084}" srcOrd="1" destOrd="0" presId="urn:microsoft.com/office/officeart/2005/8/layout/cycle2"/>
    <dgm:cxn modelId="{E3D97AEF-319E-4770-9882-377C6DFAD7D3}" type="presOf" srcId="{8749B725-6A74-44FB-A407-CD622764EFF4}" destId="{A2A48774-FC01-4A80-BF46-90EB5634A4E1}" srcOrd="0" destOrd="0" presId="urn:microsoft.com/office/officeart/2005/8/layout/cycle2"/>
    <dgm:cxn modelId="{D1E05D27-C4EE-4AAE-BF7C-A5B4D30701FD}" type="presOf" srcId="{70855234-0553-4F0A-A1EB-3FCAEE9E53B5}" destId="{2EE78CD3-5036-40F5-9086-50CFFEB7FE29}" srcOrd="0" destOrd="0" presId="urn:microsoft.com/office/officeart/2005/8/layout/cycle2"/>
    <dgm:cxn modelId="{8B80D864-AAD7-4229-A4FF-939759996067}" type="presOf" srcId="{CE828344-8534-4EED-830E-90F3A12EBD6F}" destId="{B970E5F0-A19A-49DF-8141-F4C16C857B3A}" srcOrd="1" destOrd="0" presId="urn:microsoft.com/office/officeart/2005/8/layout/cycle2"/>
    <dgm:cxn modelId="{C8B79AE7-3E87-4564-99D7-CFFD97486B0E}" type="presOf" srcId="{6DD02BD4-7CD4-4027-9584-FA1B384DE3AC}" destId="{9E5C32DC-D724-4187-95A4-71998A9F978F}" srcOrd="0" destOrd="0" presId="urn:microsoft.com/office/officeart/2005/8/layout/cycle2"/>
    <dgm:cxn modelId="{B3596271-43F7-462A-A3E6-C968FDD14160}" type="presOf" srcId="{A50100A4-E0C6-4335-9C01-6AD554EE1E94}" destId="{AA3DF448-1A93-445D-9D49-62CEC44C0C2F}" srcOrd="0" destOrd="0" presId="urn:microsoft.com/office/officeart/2005/8/layout/cycle2"/>
    <dgm:cxn modelId="{0AC842F1-4441-43D7-8E65-2CF7E85577A0}" type="presOf" srcId="{E3A9995C-4A8C-4278-96ED-AC7B9A43C564}" destId="{F6DA534B-4BC4-415D-A320-B78C27426F73}" srcOrd="0" destOrd="0" presId="urn:microsoft.com/office/officeart/2005/8/layout/cycle2"/>
    <dgm:cxn modelId="{727FABED-C6A1-42F1-AB9C-C82BC87EC4F5}" type="presOf" srcId="{6DD02BD4-7CD4-4027-9584-FA1B384DE3AC}" destId="{51C9F686-8CA1-44A9-A788-6539279AF291}" srcOrd="1" destOrd="0" presId="urn:microsoft.com/office/officeart/2005/8/layout/cycle2"/>
    <dgm:cxn modelId="{5FE227F3-DF7A-4875-82BB-61A525C3A59B}" type="presOf" srcId="{EC5527B3-5D18-4482-B04C-D3F7ADEEBFA6}" destId="{13E56168-0795-4BD8-BF4C-BB7E4DABAF45}" srcOrd="0" destOrd="0" presId="urn:microsoft.com/office/officeart/2005/8/layout/cycle2"/>
    <dgm:cxn modelId="{B7D2A008-9ADC-4EC9-BCC4-63C8049D6699}" srcId="{C2003201-8B05-409D-B323-18E71F9B2DDB}" destId="{A50100A4-E0C6-4335-9C01-6AD554EE1E94}" srcOrd="1" destOrd="0" parTransId="{4F665D79-4797-466D-96A6-21784A29AA6F}" sibTransId="{8749B725-6A74-44FB-A407-CD622764EFF4}"/>
    <dgm:cxn modelId="{BBD8C7BA-4460-479F-8DB8-81DEC4383EA0}" type="presOf" srcId="{E3A9995C-4A8C-4278-96ED-AC7B9A43C564}" destId="{01FA093D-E426-4823-B0CB-5E6C7F986CC1}" srcOrd="1" destOrd="0" presId="urn:microsoft.com/office/officeart/2005/8/layout/cycle2"/>
    <dgm:cxn modelId="{975C277D-AC2C-4327-BEC3-C0BA87D715B7}" type="presOf" srcId="{064DD5D7-F2B2-4A3D-85B1-7F3AA69CA8CD}" destId="{7A642315-6D1E-4CC1-8AE9-2D58CD426BA0}" srcOrd="0" destOrd="0" presId="urn:microsoft.com/office/officeart/2005/8/layout/cycle2"/>
    <dgm:cxn modelId="{A9C829FC-9326-4BFD-9431-A1B38B505D00}" srcId="{C2003201-8B05-409D-B323-18E71F9B2DDB}" destId="{064DD5D7-F2B2-4A3D-85B1-7F3AA69CA8CD}" srcOrd="0" destOrd="0" parTransId="{52EB450C-5983-431F-835A-027B2D2F36B6}" sibTransId="{CE828344-8534-4EED-830E-90F3A12EBD6F}"/>
    <dgm:cxn modelId="{E109A699-9554-497F-B9D5-AFA074CC1100}" srcId="{C2003201-8B05-409D-B323-18E71F9B2DDB}" destId="{70855234-0553-4F0A-A1EB-3FCAEE9E53B5}" srcOrd="4" destOrd="0" parTransId="{7A39422B-954F-48D4-AC4A-4B94F6A0DFFD}" sibTransId="{6DD02BD4-7CD4-4027-9584-FA1B384DE3AC}"/>
    <dgm:cxn modelId="{60F2A853-9695-4B85-89D5-9F86E996A1DD}" type="presParOf" srcId="{6323233E-5EF4-49E5-98D9-79BC52212216}" destId="{7A642315-6D1E-4CC1-8AE9-2D58CD426BA0}" srcOrd="0" destOrd="0" presId="urn:microsoft.com/office/officeart/2005/8/layout/cycle2"/>
    <dgm:cxn modelId="{C3041966-BCF7-42F3-89E9-DC4C961A7B07}" type="presParOf" srcId="{6323233E-5EF4-49E5-98D9-79BC52212216}" destId="{21C3F83B-C0A0-4E19-BF66-ADCEF0F279C6}" srcOrd="1" destOrd="0" presId="urn:microsoft.com/office/officeart/2005/8/layout/cycle2"/>
    <dgm:cxn modelId="{DCD450D3-37AA-40AE-B4A2-F5ACACEDF164}" type="presParOf" srcId="{21C3F83B-C0A0-4E19-BF66-ADCEF0F279C6}" destId="{B970E5F0-A19A-49DF-8141-F4C16C857B3A}" srcOrd="0" destOrd="0" presId="urn:microsoft.com/office/officeart/2005/8/layout/cycle2"/>
    <dgm:cxn modelId="{01678A60-C9A1-4E7F-A42D-94F3A019609E}" type="presParOf" srcId="{6323233E-5EF4-49E5-98D9-79BC52212216}" destId="{AA3DF448-1A93-445D-9D49-62CEC44C0C2F}" srcOrd="2" destOrd="0" presId="urn:microsoft.com/office/officeart/2005/8/layout/cycle2"/>
    <dgm:cxn modelId="{3D2C1E1A-FCE1-4428-8F5E-FA6D967D6FDB}" type="presParOf" srcId="{6323233E-5EF4-49E5-98D9-79BC52212216}" destId="{A2A48774-FC01-4A80-BF46-90EB5634A4E1}" srcOrd="3" destOrd="0" presId="urn:microsoft.com/office/officeart/2005/8/layout/cycle2"/>
    <dgm:cxn modelId="{2DF550A1-D689-4A91-A44C-369B9F3E8A0B}" type="presParOf" srcId="{A2A48774-FC01-4A80-BF46-90EB5634A4E1}" destId="{A626387E-F532-4932-A648-2CB97BBFA084}" srcOrd="0" destOrd="0" presId="urn:microsoft.com/office/officeart/2005/8/layout/cycle2"/>
    <dgm:cxn modelId="{A243291C-9CC9-486E-9AD2-82215D6052B9}" type="presParOf" srcId="{6323233E-5EF4-49E5-98D9-79BC52212216}" destId="{13E56168-0795-4BD8-BF4C-BB7E4DABAF45}" srcOrd="4" destOrd="0" presId="urn:microsoft.com/office/officeart/2005/8/layout/cycle2"/>
    <dgm:cxn modelId="{05AB9909-00DE-44CC-B9FC-55F4D5684D00}" type="presParOf" srcId="{6323233E-5EF4-49E5-98D9-79BC52212216}" destId="{F6DA534B-4BC4-415D-A320-B78C27426F73}" srcOrd="5" destOrd="0" presId="urn:microsoft.com/office/officeart/2005/8/layout/cycle2"/>
    <dgm:cxn modelId="{0CAD7522-2D4E-4CEE-A56D-DFD493340DC3}" type="presParOf" srcId="{F6DA534B-4BC4-415D-A320-B78C27426F73}" destId="{01FA093D-E426-4823-B0CB-5E6C7F986CC1}" srcOrd="0" destOrd="0" presId="urn:microsoft.com/office/officeart/2005/8/layout/cycle2"/>
    <dgm:cxn modelId="{F4B63AF1-5703-4EC8-8D5E-F147776399E0}" type="presParOf" srcId="{6323233E-5EF4-49E5-98D9-79BC52212216}" destId="{6D4D8989-DD62-47B4-837F-E69ECB7249D2}" srcOrd="6" destOrd="0" presId="urn:microsoft.com/office/officeart/2005/8/layout/cycle2"/>
    <dgm:cxn modelId="{E0AB055B-4DEE-483D-A950-991D2AE3A165}" type="presParOf" srcId="{6323233E-5EF4-49E5-98D9-79BC52212216}" destId="{49A88C92-FB3F-4E0F-9184-7C2522E9604B}" srcOrd="7" destOrd="0" presId="urn:microsoft.com/office/officeart/2005/8/layout/cycle2"/>
    <dgm:cxn modelId="{71BB0A1C-32BD-450F-9C7F-23365F2856B9}" type="presParOf" srcId="{49A88C92-FB3F-4E0F-9184-7C2522E9604B}" destId="{7B22F978-B414-4454-A68C-8E9F398DFFB7}" srcOrd="0" destOrd="0" presId="urn:microsoft.com/office/officeart/2005/8/layout/cycle2"/>
    <dgm:cxn modelId="{A1AC6BDD-3787-41F3-8409-DBE01C63E910}" type="presParOf" srcId="{6323233E-5EF4-49E5-98D9-79BC52212216}" destId="{2EE78CD3-5036-40F5-9086-50CFFEB7FE29}" srcOrd="8" destOrd="0" presId="urn:microsoft.com/office/officeart/2005/8/layout/cycle2"/>
    <dgm:cxn modelId="{412C9348-0955-4D99-A581-6C32AAB9BEA8}" type="presParOf" srcId="{6323233E-5EF4-49E5-98D9-79BC52212216}" destId="{9E5C32DC-D724-4187-95A4-71998A9F978F}" srcOrd="9" destOrd="0" presId="urn:microsoft.com/office/officeart/2005/8/layout/cycle2"/>
    <dgm:cxn modelId="{CD1D6F06-B74F-418F-AF1C-E612B900F41E}" type="presParOf" srcId="{9E5C32DC-D724-4187-95A4-71998A9F978F}" destId="{51C9F686-8CA1-44A9-A788-6539279AF291}"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003201-8B05-409D-B323-18E71F9B2DDB}"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s-MX"/>
        </a:p>
      </dgm:t>
    </dgm:pt>
    <dgm:pt modelId="{064DD5D7-F2B2-4A3D-85B1-7F3AA69CA8CD}">
      <dgm:prSet phldrT="[Texto]" custT="1"/>
      <dgm:spPr>
        <a:solidFill>
          <a:srgbClr val="FFFF66"/>
        </a:solidFill>
      </dgm:spPr>
      <dgm:t>
        <a:bodyPr/>
        <a:lstStyle/>
        <a:p>
          <a:r>
            <a:rPr lang="es-MX" sz="1800" b="1" dirty="0" smtClean="0">
              <a:solidFill>
                <a:schemeClr val="tx1"/>
              </a:solidFill>
            </a:rPr>
            <a:t>Ley Estatal de Acceso de las Mujeres a una Vida Libre de Violencia de Género</a:t>
          </a:r>
          <a:endParaRPr lang="es-MX" sz="1800" b="1" dirty="0">
            <a:solidFill>
              <a:schemeClr val="tx1"/>
            </a:solidFill>
          </a:endParaRPr>
        </a:p>
      </dgm:t>
    </dgm:pt>
    <dgm:pt modelId="{52EB450C-5983-431F-835A-027B2D2F36B6}" type="parTrans" cxnId="{A9C829FC-9326-4BFD-9431-A1B38B505D00}">
      <dgm:prSet/>
      <dgm:spPr/>
      <dgm:t>
        <a:bodyPr/>
        <a:lstStyle/>
        <a:p>
          <a:endParaRPr lang="es-MX"/>
        </a:p>
      </dgm:t>
    </dgm:pt>
    <dgm:pt modelId="{CE828344-8534-4EED-830E-90F3A12EBD6F}" type="sibTrans" cxnId="{A9C829FC-9326-4BFD-9431-A1B38B505D00}">
      <dgm:prSet/>
      <dgm:spPr/>
      <dgm:t>
        <a:bodyPr/>
        <a:lstStyle/>
        <a:p>
          <a:endParaRPr lang="es-MX"/>
        </a:p>
      </dgm:t>
    </dgm:pt>
    <dgm:pt modelId="{A50100A4-E0C6-4335-9C01-6AD554EE1E94}">
      <dgm:prSet phldrT="[Texto]" custT="1"/>
      <dgm:spPr>
        <a:solidFill>
          <a:srgbClr val="99FF66"/>
        </a:solidFill>
      </dgm:spPr>
      <dgm:t>
        <a:bodyPr/>
        <a:lstStyle/>
        <a:p>
          <a:r>
            <a:rPr lang="es-MX" sz="1800" b="1" dirty="0" smtClean="0">
              <a:solidFill>
                <a:schemeClr val="tx1"/>
              </a:solidFill>
            </a:rPr>
            <a:t>Código Penal</a:t>
          </a:r>
          <a:endParaRPr lang="es-MX" sz="1800" b="1" dirty="0">
            <a:solidFill>
              <a:schemeClr val="tx1"/>
            </a:solidFill>
          </a:endParaRPr>
        </a:p>
      </dgm:t>
    </dgm:pt>
    <dgm:pt modelId="{4F665D79-4797-466D-96A6-21784A29AA6F}" type="parTrans" cxnId="{B7D2A008-9ADC-4EC9-BCC4-63C8049D6699}">
      <dgm:prSet/>
      <dgm:spPr/>
      <dgm:t>
        <a:bodyPr/>
        <a:lstStyle/>
        <a:p>
          <a:endParaRPr lang="es-MX"/>
        </a:p>
      </dgm:t>
    </dgm:pt>
    <dgm:pt modelId="{8749B725-6A74-44FB-A407-CD622764EFF4}" type="sibTrans" cxnId="{B7D2A008-9ADC-4EC9-BCC4-63C8049D6699}">
      <dgm:prSet/>
      <dgm:spPr/>
      <dgm:t>
        <a:bodyPr/>
        <a:lstStyle/>
        <a:p>
          <a:endParaRPr lang="es-MX"/>
        </a:p>
      </dgm:t>
    </dgm:pt>
    <dgm:pt modelId="{EC5527B3-5D18-4482-B04C-D3F7ADEEBFA6}">
      <dgm:prSet phldrT="[Texto]" custT="1"/>
      <dgm:spPr>
        <a:solidFill>
          <a:srgbClr val="FF9933"/>
        </a:solidFill>
      </dgm:spPr>
      <dgm:t>
        <a:bodyPr/>
        <a:lstStyle/>
        <a:p>
          <a:r>
            <a:rPr lang="es-MX" sz="1800" b="1" dirty="0" smtClean="0">
              <a:solidFill>
                <a:schemeClr val="tx1"/>
              </a:solidFill>
            </a:rPr>
            <a:t>Ley  de Igualdad entre mujeres y hombres para </a:t>
          </a:r>
          <a:r>
            <a:rPr lang="es-MX" sz="1800" b="1" dirty="0" err="1" smtClean="0">
              <a:solidFill>
                <a:schemeClr val="tx1"/>
              </a:solidFill>
            </a:rPr>
            <a:t>edo</a:t>
          </a:r>
          <a:r>
            <a:rPr lang="es-MX" sz="1800" b="1" dirty="0" smtClean="0">
              <a:solidFill>
                <a:schemeClr val="tx1"/>
              </a:solidFill>
            </a:rPr>
            <a:t> Oaxaca. </a:t>
          </a:r>
          <a:endParaRPr lang="es-MX" sz="1800" b="1" dirty="0">
            <a:solidFill>
              <a:schemeClr val="tx1"/>
            </a:solidFill>
          </a:endParaRPr>
        </a:p>
      </dgm:t>
    </dgm:pt>
    <dgm:pt modelId="{5C3EDCD4-742F-4DEA-9657-D1B1B0DDC66A}" type="parTrans" cxnId="{959CA0C1-A9E9-4A14-A4C3-814AA596988A}">
      <dgm:prSet/>
      <dgm:spPr/>
      <dgm:t>
        <a:bodyPr/>
        <a:lstStyle/>
        <a:p>
          <a:endParaRPr lang="es-MX"/>
        </a:p>
      </dgm:t>
    </dgm:pt>
    <dgm:pt modelId="{E3A9995C-4A8C-4278-96ED-AC7B9A43C564}" type="sibTrans" cxnId="{959CA0C1-A9E9-4A14-A4C3-814AA596988A}">
      <dgm:prSet/>
      <dgm:spPr/>
      <dgm:t>
        <a:bodyPr/>
        <a:lstStyle/>
        <a:p>
          <a:endParaRPr lang="es-MX"/>
        </a:p>
      </dgm:t>
    </dgm:pt>
    <dgm:pt modelId="{AD13854B-EC79-4D26-BBB6-A622C4AEFBBD}">
      <dgm:prSet phldrT="[Texto]"/>
      <dgm:spPr>
        <a:solidFill>
          <a:srgbClr val="00B0F0"/>
        </a:solidFill>
      </dgm:spPr>
      <dgm:t>
        <a:bodyPr/>
        <a:lstStyle/>
        <a:p>
          <a:r>
            <a:rPr lang="es-MX" b="1" dirty="0" smtClean="0">
              <a:solidFill>
                <a:schemeClr val="tx1"/>
              </a:solidFill>
            </a:rPr>
            <a:t>LIPPEO</a:t>
          </a:r>
        </a:p>
        <a:p>
          <a:r>
            <a:rPr lang="es-MX" b="1" dirty="0" smtClean="0">
              <a:solidFill>
                <a:schemeClr val="tx1"/>
              </a:solidFill>
            </a:rPr>
            <a:t>Ley de Responsabilidades </a:t>
          </a:r>
          <a:r>
            <a:rPr lang="es-MX" b="1" dirty="0" err="1" smtClean="0">
              <a:solidFill>
                <a:schemeClr val="tx1"/>
              </a:solidFill>
            </a:rPr>
            <a:t>Adtvas</a:t>
          </a:r>
          <a:r>
            <a:rPr lang="es-MX" b="1" dirty="0" smtClean="0">
              <a:solidFill>
                <a:schemeClr val="tx1"/>
              </a:solidFill>
            </a:rPr>
            <a:t>  del edo., y </a:t>
          </a:r>
          <a:r>
            <a:rPr lang="es-MX" b="1" dirty="0" err="1" smtClean="0">
              <a:solidFill>
                <a:schemeClr val="tx1"/>
              </a:solidFill>
            </a:rPr>
            <a:t>mpios</a:t>
          </a:r>
          <a:r>
            <a:rPr lang="es-MX" b="1" dirty="0" smtClean="0">
              <a:solidFill>
                <a:schemeClr val="tx1"/>
              </a:solidFill>
            </a:rPr>
            <a:t>.</a:t>
          </a:r>
          <a:endParaRPr lang="es-MX" b="1" dirty="0">
            <a:solidFill>
              <a:schemeClr val="tx1"/>
            </a:solidFill>
          </a:endParaRPr>
        </a:p>
      </dgm:t>
    </dgm:pt>
    <dgm:pt modelId="{EE4740FB-D016-4D84-8984-D8580EBCCFCE}" type="parTrans" cxnId="{3E0781B9-66E8-41C0-AD6B-5D06AB4DE46B}">
      <dgm:prSet/>
      <dgm:spPr/>
      <dgm:t>
        <a:bodyPr/>
        <a:lstStyle/>
        <a:p>
          <a:endParaRPr lang="es-MX"/>
        </a:p>
      </dgm:t>
    </dgm:pt>
    <dgm:pt modelId="{14D84BD1-661C-4A22-A934-E0F8CA28F884}" type="sibTrans" cxnId="{3E0781B9-66E8-41C0-AD6B-5D06AB4DE46B}">
      <dgm:prSet/>
      <dgm:spPr/>
      <dgm:t>
        <a:bodyPr/>
        <a:lstStyle/>
        <a:p>
          <a:endParaRPr lang="es-MX"/>
        </a:p>
      </dgm:t>
    </dgm:pt>
    <dgm:pt modelId="{70855234-0553-4F0A-A1EB-3FCAEE9E53B5}">
      <dgm:prSet phldrT="[Texto]"/>
      <dgm:spPr>
        <a:solidFill>
          <a:srgbClr val="FF9933"/>
        </a:solidFill>
      </dgm:spPr>
      <dgm:t>
        <a:bodyPr/>
        <a:lstStyle/>
        <a:p>
          <a:r>
            <a:rPr lang="es-MX" b="1" dirty="0" smtClean="0">
              <a:solidFill>
                <a:schemeClr val="tx1"/>
              </a:solidFill>
            </a:rPr>
            <a:t>Ley de derechos de Pueblos y Comunidades Indígenas</a:t>
          </a:r>
          <a:endParaRPr lang="es-MX" b="1" dirty="0">
            <a:solidFill>
              <a:schemeClr val="tx1"/>
            </a:solidFill>
          </a:endParaRPr>
        </a:p>
      </dgm:t>
    </dgm:pt>
    <dgm:pt modelId="{7A39422B-954F-48D4-AC4A-4B94F6A0DFFD}" type="parTrans" cxnId="{E109A699-9554-497F-B9D5-AFA074CC1100}">
      <dgm:prSet/>
      <dgm:spPr/>
      <dgm:t>
        <a:bodyPr/>
        <a:lstStyle/>
        <a:p>
          <a:endParaRPr lang="es-MX"/>
        </a:p>
      </dgm:t>
    </dgm:pt>
    <dgm:pt modelId="{6DD02BD4-7CD4-4027-9584-FA1B384DE3AC}" type="sibTrans" cxnId="{E109A699-9554-497F-B9D5-AFA074CC1100}">
      <dgm:prSet/>
      <dgm:spPr/>
      <dgm:t>
        <a:bodyPr/>
        <a:lstStyle/>
        <a:p>
          <a:endParaRPr lang="es-MX"/>
        </a:p>
      </dgm:t>
    </dgm:pt>
    <dgm:pt modelId="{6323233E-5EF4-49E5-98D9-79BC52212216}" type="pres">
      <dgm:prSet presAssocID="{C2003201-8B05-409D-B323-18E71F9B2DDB}" presName="cycle" presStyleCnt="0">
        <dgm:presLayoutVars>
          <dgm:dir/>
          <dgm:resizeHandles val="exact"/>
        </dgm:presLayoutVars>
      </dgm:prSet>
      <dgm:spPr/>
      <dgm:t>
        <a:bodyPr/>
        <a:lstStyle/>
        <a:p>
          <a:endParaRPr lang="es-MX"/>
        </a:p>
      </dgm:t>
    </dgm:pt>
    <dgm:pt modelId="{7A642315-6D1E-4CC1-8AE9-2D58CD426BA0}" type="pres">
      <dgm:prSet presAssocID="{064DD5D7-F2B2-4A3D-85B1-7F3AA69CA8CD}" presName="node" presStyleLbl="node1" presStyleIdx="0" presStyleCnt="5" custScaleX="208644">
        <dgm:presLayoutVars>
          <dgm:bulletEnabled val="1"/>
        </dgm:presLayoutVars>
      </dgm:prSet>
      <dgm:spPr/>
      <dgm:t>
        <a:bodyPr/>
        <a:lstStyle/>
        <a:p>
          <a:endParaRPr lang="es-MX"/>
        </a:p>
      </dgm:t>
    </dgm:pt>
    <dgm:pt modelId="{21C3F83B-C0A0-4E19-BF66-ADCEF0F279C6}" type="pres">
      <dgm:prSet presAssocID="{CE828344-8534-4EED-830E-90F3A12EBD6F}" presName="sibTrans" presStyleLbl="sibTrans2D1" presStyleIdx="0" presStyleCnt="5"/>
      <dgm:spPr/>
      <dgm:t>
        <a:bodyPr/>
        <a:lstStyle/>
        <a:p>
          <a:endParaRPr lang="es-MX"/>
        </a:p>
      </dgm:t>
    </dgm:pt>
    <dgm:pt modelId="{B970E5F0-A19A-49DF-8141-F4C16C857B3A}" type="pres">
      <dgm:prSet presAssocID="{CE828344-8534-4EED-830E-90F3A12EBD6F}" presName="connectorText" presStyleLbl="sibTrans2D1" presStyleIdx="0" presStyleCnt="5"/>
      <dgm:spPr/>
      <dgm:t>
        <a:bodyPr/>
        <a:lstStyle/>
        <a:p>
          <a:endParaRPr lang="es-MX"/>
        </a:p>
      </dgm:t>
    </dgm:pt>
    <dgm:pt modelId="{AA3DF448-1A93-445D-9D49-62CEC44C0C2F}" type="pres">
      <dgm:prSet presAssocID="{A50100A4-E0C6-4335-9C01-6AD554EE1E94}" presName="node" presStyleLbl="node1" presStyleIdx="1" presStyleCnt="5" custScaleX="155643" custRadScaleRad="116963" custRadScaleInc="17676">
        <dgm:presLayoutVars>
          <dgm:bulletEnabled val="1"/>
        </dgm:presLayoutVars>
      </dgm:prSet>
      <dgm:spPr/>
      <dgm:t>
        <a:bodyPr/>
        <a:lstStyle/>
        <a:p>
          <a:endParaRPr lang="es-MX"/>
        </a:p>
      </dgm:t>
    </dgm:pt>
    <dgm:pt modelId="{A2A48774-FC01-4A80-BF46-90EB5634A4E1}" type="pres">
      <dgm:prSet presAssocID="{8749B725-6A74-44FB-A407-CD622764EFF4}" presName="sibTrans" presStyleLbl="sibTrans2D1" presStyleIdx="1" presStyleCnt="5"/>
      <dgm:spPr/>
      <dgm:t>
        <a:bodyPr/>
        <a:lstStyle/>
        <a:p>
          <a:endParaRPr lang="es-MX"/>
        </a:p>
      </dgm:t>
    </dgm:pt>
    <dgm:pt modelId="{A626387E-F532-4932-A648-2CB97BBFA084}" type="pres">
      <dgm:prSet presAssocID="{8749B725-6A74-44FB-A407-CD622764EFF4}" presName="connectorText" presStyleLbl="sibTrans2D1" presStyleIdx="1" presStyleCnt="5"/>
      <dgm:spPr/>
      <dgm:t>
        <a:bodyPr/>
        <a:lstStyle/>
        <a:p>
          <a:endParaRPr lang="es-MX"/>
        </a:p>
      </dgm:t>
    </dgm:pt>
    <dgm:pt modelId="{13E56168-0795-4BD8-BF4C-BB7E4DABAF45}" type="pres">
      <dgm:prSet presAssocID="{EC5527B3-5D18-4482-B04C-D3F7ADEEBFA6}" presName="node" presStyleLbl="node1" presStyleIdx="2" presStyleCnt="5" custScaleX="149124" custRadScaleRad="109678" custRadScaleInc="-30565">
        <dgm:presLayoutVars>
          <dgm:bulletEnabled val="1"/>
        </dgm:presLayoutVars>
      </dgm:prSet>
      <dgm:spPr/>
      <dgm:t>
        <a:bodyPr/>
        <a:lstStyle/>
        <a:p>
          <a:endParaRPr lang="es-MX"/>
        </a:p>
      </dgm:t>
    </dgm:pt>
    <dgm:pt modelId="{F6DA534B-4BC4-415D-A320-B78C27426F73}" type="pres">
      <dgm:prSet presAssocID="{E3A9995C-4A8C-4278-96ED-AC7B9A43C564}" presName="sibTrans" presStyleLbl="sibTrans2D1" presStyleIdx="2" presStyleCnt="5"/>
      <dgm:spPr/>
      <dgm:t>
        <a:bodyPr/>
        <a:lstStyle/>
        <a:p>
          <a:endParaRPr lang="es-MX"/>
        </a:p>
      </dgm:t>
    </dgm:pt>
    <dgm:pt modelId="{01FA093D-E426-4823-B0CB-5E6C7F986CC1}" type="pres">
      <dgm:prSet presAssocID="{E3A9995C-4A8C-4278-96ED-AC7B9A43C564}" presName="connectorText" presStyleLbl="sibTrans2D1" presStyleIdx="2" presStyleCnt="5"/>
      <dgm:spPr/>
      <dgm:t>
        <a:bodyPr/>
        <a:lstStyle/>
        <a:p>
          <a:endParaRPr lang="es-MX"/>
        </a:p>
      </dgm:t>
    </dgm:pt>
    <dgm:pt modelId="{6D4D8989-DD62-47B4-837F-E69ECB7249D2}" type="pres">
      <dgm:prSet presAssocID="{AD13854B-EC79-4D26-BBB6-A622C4AEFBBD}" presName="node" presStyleLbl="node1" presStyleIdx="3" presStyleCnt="5" custScaleX="185597" custScaleY="74128">
        <dgm:presLayoutVars>
          <dgm:bulletEnabled val="1"/>
        </dgm:presLayoutVars>
      </dgm:prSet>
      <dgm:spPr/>
      <dgm:t>
        <a:bodyPr/>
        <a:lstStyle/>
        <a:p>
          <a:endParaRPr lang="es-MX"/>
        </a:p>
      </dgm:t>
    </dgm:pt>
    <dgm:pt modelId="{49A88C92-FB3F-4E0F-9184-7C2522E9604B}" type="pres">
      <dgm:prSet presAssocID="{14D84BD1-661C-4A22-A934-E0F8CA28F884}" presName="sibTrans" presStyleLbl="sibTrans2D1" presStyleIdx="3" presStyleCnt="5"/>
      <dgm:spPr/>
      <dgm:t>
        <a:bodyPr/>
        <a:lstStyle/>
        <a:p>
          <a:endParaRPr lang="es-MX"/>
        </a:p>
      </dgm:t>
    </dgm:pt>
    <dgm:pt modelId="{7B22F978-B414-4454-A68C-8E9F398DFFB7}" type="pres">
      <dgm:prSet presAssocID="{14D84BD1-661C-4A22-A934-E0F8CA28F884}" presName="connectorText" presStyleLbl="sibTrans2D1" presStyleIdx="3" presStyleCnt="5"/>
      <dgm:spPr/>
      <dgm:t>
        <a:bodyPr/>
        <a:lstStyle/>
        <a:p>
          <a:endParaRPr lang="es-MX"/>
        </a:p>
      </dgm:t>
    </dgm:pt>
    <dgm:pt modelId="{2EE78CD3-5036-40F5-9086-50CFFEB7FE29}" type="pres">
      <dgm:prSet presAssocID="{70855234-0553-4F0A-A1EB-3FCAEE9E53B5}" presName="node" presStyleLbl="node1" presStyleIdx="4" presStyleCnt="5" custScaleX="149124" custRadScaleRad="98443" custRadScaleInc="-24762">
        <dgm:presLayoutVars>
          <dgm:bulletEnabled val="1"/>
        </dgm:presLayoutVars>
      </dgm:prSet>
      <dgm:spPr/>
      <dgm:t>
        <a:bodyPr/>
        <a:lstStyle/>
        <a:p>
          <a:endParaRPr lang="es-MX"/>
        </a:p>
      </dgm:t>
    </dgm:pt>
    <dgm:pt modelId="{9E5C32DC-D724-4187-95A4-71998A9F978F}" type="pres">
      <dgm:prSet presAssocID="{6DD02BD4-7CD4-4027-9584-FA1B384DE3AC}" presName="sibTrans" presStyleLbl="sibTrans2D1" presStyleIdx="4" presStyleCnt="5"/>
      <dgm:spPr/>
      <dgm:t>
        <a:bodyPr/>
        <a:lstStyle/>
        <a:p>
          <a:endParaRPr lang="es-MX"/>
        </a:p>
      </dgm:t>
    </dgm:pt>
    <dgm:pt modelId="{51C9F686-8CA1-44A9-A788-6539279AF291}" type="pres">
      <dgm:prSet presAssocID="{6DD02BD4-7CD4-4027-9584-FA1B384DE3AC}" presName="connectorText" presStyleLbl="sibTrans2D1" presStyleIdx="4" presStyleCnt="5"/>
      <dgm:spPr/>
      <dgm:t>
        <a:bodyPr/>
        <a:lstStyle/>
        <a:p>
          <a:endParaRPr lang="es-MX"/>
        </a:p>
      </dgm:t>
    </dgm:pt>
  </dgm:ptLst>
  <dgm:cxnLst>
    <dgm:cxn modelId="{77E51C87-54FC-45EE-A371-49401337D12A}" type="presOf" srcId="{AD13854B-EC79-4D26-BBB6-A622C4AEFBBD}" destId="{6D4D8989-DD62-47B4-837F-E69ECB7249D2}" srcOrd="0" destOrd="0" presId="urn:microsoft.com/office/officeart/2005/8/layout/cycle2"/>
    <dgm:cxn modelId="{83891F0E-9899-4942-826E-106F82A325B5}" type="presOf" srcId="{8749B725-6A74-44FB-A407-CD622764EFF4}" destId="{A2A48774-FC01-4A80-BF46-90EB5634A4E1}" srcOrd="0" destOrd="0" presId="urn:microsoft.com/office/officeart/2005/8/layout/cycle2"/>
    <dgm:cxn modelId="{D36D1FB5-B37C-4B36-89F4-0FC52BDD5675}" type="presOf" srcId="{6DD02BD4-7CD4-4027-9584-FA1B384DE3AC}" destId="{51C9F686-8CA1-44A9-A788-6539279AF291}" srcOrd="1" destOrd="0" presId="urn:microsoft.com/office/officeart/2005/8/layout/cycle2"/>
    <dgm:cxn modelId="{3E0781B9-66E8-41C0-AD6B-5D06AB4DE46B}" srcId="{C2003201-8B05-409D-B323-18E71F9B2DDB}" destId="{AD13854B-EC79-4D26-BBB6-A622C4AEFBBD}" srcOrd="3" destOrd="0" parTransId="{EE4740FB-D016-4D84-8984-D8580EBCCFCE}" sibTransId="{14D84BD1-661C-4A22-A934-E0F8CA28F884}"/>
    <dgm:cxn modelId="{85C7A198-5343-4042-A2ED-B22837342A06}" type="presOf" srcId="{CE828344-8534-4EED-830E-90F3A12EBD6F}" destId="{B970E5F0-A19A-49DF-8141-F4C16C857B3A}" srcOrd="1" destOrd="0" presId="urn:microsoft.com/office/officeart/2005/8/layout/cycle2"/>
    <dgm:cxn modelId="{04823D9A-877A-489D-A9FA-BC8C3444FB12}" type="presOf" srcId="{064DD5D7-F2B2-4A3D-85B1-7F3AA69CA8CD}" destId="{7A642315-6D1E-4CC1-8AE9-2D58CD426BA0}" srcOrd="0" destOrd="0" presId="urn:microsoft.com/office/officeart/2005/8/layout/cycle2"/>
    <dgm:cxn modelId="{5B65663F-E42B-4AE2-9625-E40C8BF52EE3}" type="presOf" srcId="{A50100A4-E0C6-4335-9C01-6AD554EE1E94}" destId="{AA3DF448-1A93-445D-9D49-62CEC44C0C2F}" srcOrd="0" destOrd="0" presId="urn:microsoft.com/office/officeart/2005/8/layout/cycle2"/>
    <dgm:cxn modelId="{959CA0C1-A9E9-4A14-A4C3-814AA596988A}" srcId="{C2003201-8B05-409D-B323-18E71F9B2DDB}" destId="{EC5527B3-5D18-4482-B04C-D3F7ADEEBFA6}" srcOrd="2" destOrd="0" parTransId="{5C3EDCD4-742F-4DEA-9657-D1B1B0DDC66A}" sibTransId="{E3A9995C-4A8C-4278-96ED-AC7B9A43C564}"/>
    <dgm:cxn modelId="{24B78473-639A-4A57-9D42-0AD12478B4F6}" type="presOf" srcId="{14D84BD1-661C-4A22-A934-E0F8CA28F884}" destId="{49A88C92-FB3F-4E0F-9184-7C2522E9604B}" srcOrd="0" destOrd="0" presId="urn:microsoft.com/office/officeart/2005/8/layout/cycle2"/>
    <dgm:cxn modelId="{5A96B133-D9C9-4E7D-BBB9-32419FE1F791}" type="presOf" srcId="{E3A9995C-4A8C-4278-96ED-AC7B9A43C564}" destId="{F6DA534B-4BC4-415D-A320-B78C27426F73}" srcOrd="0" destOrd="0" presId="urn:microsoft.com/office/officeart/2005/8/layout/cycle2"/>
    <dgm:cxn modelId="{66A1007B-4226-44C8-8364-E49096E31582}" type="presOf" srcId="{14D84BD1-661C-4A22-A934-E0F8CA28F884}" destId="{7B22F978-B414-4454-A68C-8E9F398DFFB7}" srcOrd="1" destOrd="0" presId="urn:microsoft.com/office/officeart/2005/8/layout/cycle2"/>
    <dgm:cxn modelId="{8204E746-DF5E-4337-8570-5C6D09AB6FD3}" type="presOf" srcId="{EC5527B3-5D18-4482-B04C-D3F7ADEEBFA6}" destId="{13E56168-0795-4BD8-BF4C-BB7E4DABAF45}" srcOrd="0" destOrd="0" presId="urn:microsoft.com/office/officeart/2005/8/layout/cycle2"/>
    <dgm:cxn modelId="{5CA3AA70-C56A-4D9C-B197-A6C927469692}" type="presOf" srcId="{6DD02BD4-7CD4-4027-9584-FA1B384DE3AC}" destId="{9E5C32DC-D724-4187-95A4-71998A9F978F}" srcOrd="0" destOrd="0" presId="urn:microsoft.com/office/officeart/2005/8/layout/cycle2"/>
    <dgm:cxn modelId="{B7D2A008-9ADC-4EC9-BCC4-63C8049D6699}" srcId="{C2003201-8B05-409D-B323-18E71F9B2DDB}" destId="{A50100A4-E0C6-4335-9C01-6AD554EE1E94}" srcOrd="1" destOrd="0" parTransId="{4F665D79-4797-466D-96A6-21784A29AA6F}" sibTransId="{8749B725-6A74-44FB-A407-CD622764EFF4}"/>
    <dgm:cxn modelId="{ED77A243-C416-4D10-9510-F40A98AD94E5}" type="presOf" srcId="{70855234-0553-4F0A-A1EB-3FCAEE9E53B5}" destId="{2EE78CD3-5036-40F5-9086-50CFFEB7FE29}" srcOrd="0" destOrd="0" presId="urn:microsoft.com/office/officeart/2005/8/layout/cycle2"/>
    <dgm:cxn modelId="{D3AAD73C-EE32-4C24-8BE9-BDDF8DB87868}" type="presOf" srcId="{8749B725-6A74-44FB-A407-CD622764EFF4}" destId="{A626387E-F532-4932-A648-2CB97BBFA084}" srcOrd="1" destOrd="0" presId="urn:microsoft.com/office/officeart/2005/8/layout/cycle2"/>
    <dgm:cxn modelId="{A9C829FC-9326-4BFD-9431-A1B38B505D00}" srcId="{C2003201-8B05-409D-B323-18E71F9B2DDB}" destId="{064DD5D7-F2B2-4A3D-85B1-7F3AA69CA8CD}" srcOrd="0" destOrd="0" parTransId="{52EB450C-5983-431F-835A-027B2D2F36B6}" sibTransId="{CE828344-8534-4EED-830E-90F3A12EBD6F}"/>
    <dgm:cxn modelId="{D3B23C9C-6B55-4B5B-BAF7-B8B1DFCB981A}" type="presOf" srcId="{CE828344-8534-4EED-830E-90F3A12EBD6F}" destId="{21C3F83B-C0A0-4E19-BF66-ADCEF0F279C6}" srcOrd="0" destOrd="0" presId="urn:microsoft.com/office/officeart/2005/8/layout/cycle2"/>
    <dgm:cxn modelId="{AA88A5BF-EA92-48BE-8244-A552761FD78F}" type="presOf" srcId="{C2003201-8B05-409D-B323-18E71F9B2DDB}" destId="{6323233E-5EF4-49E5-98D9-79BC52212216}" srcOrd="0" destOrd="0" presId="urn:microsoft.com/office/officeart/2005/8/layout/cycle2"/>
    <dgm:cxn modelId="{9E6B5B06-F087-4287-B5DF-90FD0C322F05}" type="presOf" srcId="{E3A9995C-4A8C-4278-96ED-AC7B9A43C564}" destId="{01FA093D-E426-4823-B0CB-5E6C7F986CC1}" srcOrd="1" destOrd="0" presId="urn:microsoft.com/office/officeart/2005/8/layout/cycle2"/>
    <dgm:cxn modelId="{E109A699-9554-497F-B9D5-AFA074CC1100}" srcId="{C2003201-8B05-409D-B323-18E71F9B2DDB}" destId="{70855234-0553-4F0A-A1EB-3FCAEE9E53B5}" srcOrd="4" destOrd="0" parTransId="{7A39422B-954F-48D4-AC4A-4B94F6A0DFFD}" sibTransId="{6DD02BD4-7CD4-4027-9584-FA1B384DE3AC}"/>
    <dgm:cxn modelId="{2E898A72-205C-49C1-B068-4FDC3F28D2CD}" type="presParOf" srcId="{6323233E-5EF4-49E5-98D9-79BC52212216}" destId="{7A642315-6D1E-4CC1-8AE9-2D58CD426BA0}" srcOrd="0" destOrd="0" presId="urn:microsoft.com/office/officeart/2005/8/layout/cycle2"/>
    <dgm:cxn modelId="{53A7D257-B126-4AD4-B58A-89E23DE5A1A5}" type="presParOf" srcId="{6323233E-5EF4-49E5-98D9-79BC52212216}" destId="{21C3F83B-C0A0-4E19-BF66-ADCEF0F279C6}" srcOrd="1" destOrd="0" presId="urn:microsoft.com/office/officeart/2005/8/layout/cycle2"/>
    <dgm:cxn modelId="{80C01EA8-B13C-4503-8F6A-9AE7FE6E261D}" type="presParOf" srcId="{21C3F83B-C0A0-4E19-BF66-ADCEF0F279C6}" destId="{B970E5F0-A19A-49DF-8141-F4C16C857B3A}" srcOrd="0" destOrd="0" presId="urn:microsoft.com/office/officeart/2005/8/layout/cycle2"/>
    <dgm:cxn modelId="{949104F5-962A-4DE2-9B1E-BF07198CAC0F}" type="presParOf" srcId="{6323233E-5EF4-49E5-98D9-79BC52212216}" destId="{AA3DF448-1A93-445D-9D49-62CEC44C0C2F}" srcOrd="2" destOrd="0" presId="urn:microsoft.com/office/officeart/2005/8/layout/cycle2"/>
    <dgm:cxn modelId="{68E10F59-4370-4E27-AFEF-A1650F44D76E}" type="presParOf" srcId="{6323233E-5EF4-49E5-98D9-79BC52212216}" destId="{A2A48774-FC01-4A80-BF46-90EB5634A4E1}" srcOrd="3" destOrd="0" presId="urn:microsoft.com/office/officeart/2005/8/layout/cycle2"/>
    <dgm:cxn modelId="{F7283F65-0819-47CA-A3C7-55B9D103CE1D}" type="presParOf" srcId="{A2A48774-FC01-4A80-BF46-90EB5634A4E1}" destId="{A626387E-F532-4932-A648-2CB97BBFA084}" srcOrd="0" destOrd="0" presId="urn:microsoft.com/office/officeart/2005/8/layout/cycle2"/>
    <dgm:cxn modelId="{A4B7AAA3-6BF9-4D7E-A2E3-B4F3E01FA6C8}" type="presParOf" srcId="{6323233E-5EF4-49E5-98D9-79BC52212216}" destId="{13E56168-0795-4BD8-BF4C-BB7E4DABAF45}" srcOrd="4" destOrd="0" presId="urn:microsoft.com/office/officeart/2005/8/layout/cycle2"/>
    <dgm:cxn modelId="{2F5DD002-F67A-43F3-BAB9-D480270F7736}" type="presParOf" srcId="{6323233E-5EF4-49E5-98D9-79BC52212216}" destId="{F6DA534B-4BC4-415D-A320-B78C27426F73}" srcOrd="5" destOrd="0" presId="urn:microsoft.com/office/officeart/2005/8/layout/cycle2"/>
    <dgm:cxn modelId="{B17C402A-6851-4D0A-A24D-1638AFE24DB9}" type="presParOf" srcId="{F6DA534B-4BC4-415D-A320-B78C27426F73}" destId="{01FA093D-E426-4823-B0CB-5E6C7F986CC1}" srcOrd="0" destOrd="0" presId="urn:microsoft.com/office/officeart/2005/8/layout/cycle2"/>
    <dgm:cxn modelId="{895195BC-DF35-4394-89E1-BBD8796E5AC7}" type="presParOf" srcId="{6323233E-5EF4-49E5-98D9-79BC52212216}" destId="{6D4D8989-DD62-47B4-837F-E69ECB7249D2}" srcOrd="6" destOrd="0" presId="urn:microsoft.com/office/officeart/2005/8/layout/cycle2"/>
    <dgm:cxn modelId="{D31F037F-B60A-4085-934D-721B9F43FFBA}" type="presParOf" srcId="{6323233E-5EF4-49E5-98D9-79BC52212216}" destId="{49A88C92-FB3F-4E0F-9184-7C2522E9604B}" srcOrd="7" destOrd="0" presId="urn:microsoft.com/office/officeart/2005/8/layout/cycle2"/>
    <dgm:cxn modelId="{8B6DC9E0-2142-4FE0-B084-DD8A28E4654E}" type="presParOf" srcId="{49A88C92-FB3F-4E0F-9184-7C2522E9604B}" destId="{7B22F978-B414-4454-A68C-8E9F398DFFB7}" srcOrd="0" destOrd="0" presId="urn:microsoft.com/office/officeart/2005/8/layout/cycle2"/>
    <dgm:cxn modelId="{FAED4227-B194-4F66-96C9-F3921643166C}" type="presParOf" srcId="{6323233E-5EF4-49E5-98D9-79BC52212216}" destId="{2EE78CD3-5036-40F5-9086-50CFFEB7FE29}" srcOrd="8" destOrd="0" presId="urn:microsoft.com/office/officeart/2005/8/layout/cycle2"/>
    <dgm:cxn modelId="{8E61797B-55A6-4952-AA0D-9C9BBB3FD0E4}" type="presParOf" srcId="{6323233E-5EF4-49E5-98D9-79BC52212216}" destId="{9E5C32DC-D724-4187-95A4-71998A9F978F}" srcOrd="9" destOrd="0" presId="urn:microsoft.com/office/officeart/2005/8/layout/cycle2"/>
    <dgm:cxn modelId="{C9837781-7FBD-4B4C-8165-44A30F2323C5}" type="presParOf" srcId="{9E5C32DC-D724-4187-95A4-71998A9F978F}" destId="{51C9F686-8CA1-44A9-A788-6539279AF291}" srcOrd="0" destOrd="0" presId="urn:microsoft.com/office/officeart/2005/8/layout/cycle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7A05C1E-5C80-472F-B75B-2820CAC39A8F}"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s-MX"/>
        </a:p>
      </dgm:t>
    </dgm:pt>
    <dgm:pt modelId="{4D48A808-A34C-4891-AB3B-CC5EBF9CD8BB}">
      <dgm:prSet phldrT="[Texto]" custT="1"/>
      <dgm:spPr>
        <a:solidFill>
          <a:srgbClr val="6699FF"/>
        </a:solidFill>
      </dgm:spPr>
      <dgm:t>
        <a:bodyPr/>
        <a:lstStyle/>
        <a:p>
          <a:r>
            <a:rPr lang="es-MX" sz="1800" b="1" dirty="0" smtClean="0">
              <a:solidFill>
                <a:schemeClr val="tx1"/>
              </a:solidFill>
            </a:rPr>
            <a:t>Sistema Universal</a:t>
          </a:r>
          <a:endParaRPr lang="es-MX" sz="1800" b="1" dirty="0">
            <a:solidFill>
              <a:schemeClr val="tx1"/>
            </a:solidFill>
          </a:endParaRPr>
        </a:p>
      </dgm:t>
    </dgm:pt>
    <dgm:pt modelId="{CEC0C495-A978-4F6C-98D0-C3C6AC9BA6DE}" type="parTrans" cxnId="{7EA1A016-ADDC-4BF6-BED5-0A4CE4E8D21C}">
      <dgm:prSet/>
      <dgm:spPr/>
      <dgm:t>
        <a:bodyPr/>
        <a:lstStyle/>
        <a:p>
          <a:endParaRPr lang="es-MX"/>
        </a:p>
      </dgm:t>
    </dgm:pt>
    <dgm:pt modelId="{403E807F-064C-4112-AB44-8EEEC5269590}" type="sibTrans" cxnId="{7EA1A016-ADDC-4BF6-BED5-0A4CE4E8D21C}">
      <dgm:prSet/>
      <dgm:spPr/>
      <dgm:t>
        <a:bodyPr/>
        <a:lstStyle/>
        <a:p>
          <a:endParaRPr lang="es-MX"/>
        </a:p>
      </dgm:t>
    </dgm:pt>
    <dgm:pt modelId="{0666036C-8E51-4830-AD99-D7F59E07E1C8}">
      <dgm:prSet phldrT="[Texto]" custT="1"/>
      <dgm:spPr>
        <a:solidFill>
          <a:srgbClr val="FFC000"/>
        </a:solidFill>
      </dgm:spPr>
      <dgm:t>
        <a:bodyPr/>
        <a:lstStyle/>
        <a:p>
          <a:r>
            <a:rPr lang="es-MX" sz="1100" b="1" dirty="0" smtClean="0">
              <a:solidFill>
                <a:schemeClr val="tx1"/>
              </a:solidFill>
            </a:rPr>
            <a:t>Sistema Normativo Indígena</a:t>
          </a:r>
          <a:endParaRPr lang="es-MX" sz="1100" b="1" dirty="0">
            <a:solidFill>
              <a:schemeClr val="tx1"/>
            </a:solidFill>
          </a:endParaRPr>
        </a:p>
      </dgm:t>
    </dgm:pt>
    <dgm:pt modelId="{906F7094-7F25-4A4B-A109-95648225D7BC}" type="parTrans" cxnId="{1ED3F383-858E-4543-8059-D59A9883BBED}">
      <dgm:prSet/>
      <dgm:spPr/>
      <dgm:t>
        <a:bodyPr/>
        <a:lstStyle/>
        <a:p>
          <a:endParaRPr lang="es-MX"/>
        </a:p>
      </dgm:t>
    </dgm:pt>
    <dgm:pt modelId="{80D56C7D-37AC-4EE2-B9C8-6F54AD541A08}" type="sibTrans" cxnId="{1ED3F383-858E-4543-8059-D59A9883BBED}">
      <dgm:prSet/>
      <dgm:spPr/>
      <dgm:t>
        <a:bodyPr/>
        <a:lstStyle/>
        <a:p>
          <a:endParaRPr lang="es-MX"/>
        </a:p>
      </dgm:t>
    </dgm:pt>
    <dgm:pt modelId="{B1D0C791-F7DE-41C5-8E0C-40E17312E985}">
      <dgm:prSet phldrT="[Texto]" custT="1"/>
      <dgm:spPr>
        <a:solidFill>
          <a:srgbClr val="FF9966"/>
        </a:solidFill>
      </dgm:spPr>
      <dgm:t>
        <a:bodyPr/>
        <a:lstStyle/>
        <a:p>
          <a:r>
            <a:rPr lang="es-MX" sz="1400" b="1" dirty="0" smtClean="0">
              <a:solidFill>
                <a:schemeClr val="tx1"/>
              </a:solidFill>
            </a:rPr>
            <a:t>Persona o colectivo</a:t>
          </a:r>
          <a:endParaRPr lang="es-MX" sz="1400" b="1" dirty="0">
            <a:solidFill>
              <a:schemeClr val="tx1"/>
            </a:solidFill>
          </a:endParaRPr>
        </a:p>
      </dgm:t>
    </dgm:pt>
    <dgm:pt modelId="{F23E9E3C-9886-4E25-ADC3-C82282FF51C6}" type="parTrans" cxnId="{734A2B73-9E63-402C-97AE-2718852849A6}">
      <dgm:prSet/>
      <dgm:spPr/>
      <dgm:t>
        <a:bodyPr/>
        <a:lstStyle/>
        <a:p>
          <a:endParaRPr lang="es-MX"/>
        </a:p>
      </dgm:t>
    </dgm:pt>
    <dgm:pt modelId="{8CF558EF-66D2-4871-9A81-09B67E73C786}" type="sibTrans" cxnId="{734A2B73-9E63-402C-97AE-2718852849A6}">
      <dgm:prSet/>
      <dgm:spPr/>
      <dgm:t>
        <a:bodyPr/>
        <a:lstStyle/>
        <a:p>
          <a:endParaRPr lang="es-MX"/>
        </a:p>
      </dgm:t>
    </dgm:pt>
    <dgm:pt modelId="{063DF70A-FDF4-4AA3-9BE5-ED75D1DBF5D7}">
      <dgm:prSet custT="1"/>
      <dgm:spPr>
        <a:solidFill>
          <a:srgbClr val="99FF66"/>
        </a:solidFill>
      </dgm:spPr>
      <dgm:t>
        <a:bodyPr/>
        <a:lstStyle/>
        <a:p>
          <a:r>
            <a:rPr lang="es-MX" sz="1800" b="1" dirty="0" smtClean="0">
              <a:solidFill>
                <a:schemeClr val="tx1"/>
              </a:solidFill>
            </a:rPr>
            <a:t>Sistema Interamericano</a:t>
          </a:r>
          <a:endParaRPr lang="es-MX" sz="1800" b="1" dirty="0">
            <a:solidFill>
              <a:schemeClr val="tx1"/>
            </a:solidFill>
          </a:endParaRPr>
        </a:p>
      </dgm:t>
    </dgm:pt>
    <dgm:pt modelId="{DE492930-0147-4320-953E-E1913CC275A0}" type="parTrans" cxnId="{1A56064D-93E8-4772-8DB2-6C65BE2D9560}">
      <dgm:prSet/>
      <dgm:spPr/>
      <dgm:t>
        <a:bodyPr/>
        <a:lstStyle/>
        <a:p>
          <a:endParaRPr lang="es-MX"/>
        </a:p>
      </dgm:t>
    </dgm:pt>
    <dgm:pt modelId="{02C5B58E-02DC-4A01-844A-BF9FC6BA1C09}" type="sibTrans" cxnId="{1A56064D-93E8-4772-8DB2-6C65BE2D9560}">
      <dgm:prSet/>
      <dgm:spPr/>
      <dgm:t>
        <a:bodyPr/>
        <a:lstStyle/>
        <a:p>
          <a:endParaRPr lang="es-MX"/>
        </a:p>
      </dgm:t>
    </dgm:pt>
    <dgm:pt modelId="{448679B5-A519-4570-9A56-FBB5D8A64804}">
      <dgm:prSet custT="1"/>
      <dgm:spPr>
        <a:solidFill>
          <a:srgbClr val="D66B1A"/>
        </a:solidFill>
      </dgm:spPr>
      <dgm:t>
        <a:bodyPr/>
        <a:lstStyle/>
        <a:p>
          <a:r>
            <a:rPr lang="es-MX" sz="1800" b="1" dirty="0" smtClean="0">
              <a:solidFill>
                <a:schemeClr val="tx1"/>
              </a:solidFill>
            </a:rPr>
            <a:t>Marco Estatal</a:t>
          </a:r>
          <a:endParaRPr lang="es-MX" sz="1800" b="1" dirty="0">
            <a:solidFill>
              <a:schemeClr val="tx1"/>
            </a:solidFill>
          </a:endParaRPr>
        </a:p>
      </dgm:t>
    </dgm:pt>
    <dgm:pt modelId="{95438004-8FE7-46EA-B861-6C4BD03398CA}" type="parTrans" cxnId="{83573367-6D57-45A7-825D-9DF3377B29DF}">
      <dgm:prSet/>
      <dgm:spPr/>
      <dgm:t>
        <a:bodyPr/>
        <a:lstStyle/>
        <a:p>
          <a:endParaRPr lang="es-MX"/>
        </a:p>
      </dgm:t>
    </dgm:pt>
    <dgm:pt modelId="{204FA021-BD13-4853-B2B8-33B67C2B6EDD}" type="sibTrans" cxnId="{83573367-6D57-45A7-825D-9DF3377B29DF}">
      <dgm:prSet/>
      <dgm:spPr/>
      <dgm:t>
        <a:bodyPr/>
        <a:lstStyle/>
        <a:p>
          <a:endParaRPr lang="es-MX"/>
        </a:p>
      </dgm:t>
    </dgm:pt>
    <dgm:pt modelId="{E8E758BD-540E-4207-881F-9C4D81BEFDB2}">
      <dgm:prSet custT="1"/>
      <dgm:spPr>
        <a:solidFill>
          <a:srgbClr val="E02CCB"/>
        </a:solidFill>
      </dgm:spPr>
      <dgm:t>
        <a:bodyPr/>
        <a:lstStyle/>
        <a:p>
          <a:r>
            <a:rPr lang="es-MX" sz="1800" b="1" dirty="0" smtClean="0">
              <a:solidFill>
                <a:schemeClr val="tx1"/>
              </a:solidFill>
            </a:rPr>
            <a:t>Marco Nacional</a:t>
          </a:r>
        </a:p>
        <a:p>
          <a:endParaRPr lang="es-MX" sz="900" dirty="0"/>
        </a:p>
      </dgm:t>
    </dgm:pt>
    <dgm:pt modelId="{7D3CFCA7-C080-4B07-A5E9-50B9BE91060E}" type="parTrans" cxnId="{C7FC2BD9-A979-4556-89D2-7B58F566FBDA}">
      <dgm:prSet/>
      <dgm:spPr/>
      <dgm:t>
        <a:bodyPr/>
        <a:lstStyle/>
        <a:p>
          <a:endParaRPr lang="es-MX"/>
        </a:p>
      </dgm:t>
    </dgm:pt>
    <dgm:pt modelId="{97FEF408-C4F8-448A-B754-B99437013B8F}" type="sibTrans" cxnId="{C7FC2BD9-A979-4556-89D2-7B58F566FBDA}">
      <dgm:prSet/>
      <dgm:spPr/>
      <dgm:t>
        <a:bodyPr/>
        <a:lstStyle/>
        <a:p>
          <a:endParaRPr lang="es-MX"/>
        </a:p>
      </dgm:t>
    </dgm:pt>
    <dgm:pt modelId="{5AC4663F-62CD-4D12-8806-788DAA88F53C}" type="pres">
      <dgm:prSet presAssocID="{77A05C1E-5C80-472F-B75B-2820CAC39A8F}" presName="Name0" presStyleCnt="0">
        <dgm:presLayoutVars>
          <dgm:chMax val="7"/>
          <dgm:resizeHandles val="exact"/>
        </dgm:presLayoutVars>
      </dgm:prSet>
      <dgm:spPr/>
      <dgm:t>
        <a:bodyPr/>
        <a:lstStyle/>
        <a:p>
          <a:endParaRPr lang="es-MX"/>
        </a:p>
      </dgm:t>
    </dgm:pt>
    <dgm:pt modelId="{7E327952-3713-4033-B050-41E53E3671CD}" type="pres">
      <dgm:prSet presAssocID="{77A05C1E-5C80-472F-B75B-2820CAC39A8F}" presName="comp1" presStyleCnt="0"/>
      <dgm:spPr/>
    </dgm:pt>
    <dgm:pt modelId="{8285B3B5-5651-4C1A-886C-5C49D3D28C30}" type="pres">
      <dgm:prSet presAssocID="{77A05C1E-5C80-472F-B75B-2820CAC39A8F}" presName="circle1" presStyleLbl="node1" presStyleIdx="0" presStyleCnt="6" custScaleX="118253"/>
      <dgm:spPr/>
      <dgm:t>
        <a:bodyPr/>
        <a:lstStyle/>
        <a:p>
          <a:endParaRPr lang="es-MX"/>
        </a:p>
      </dgm:t>
    </dgm:pt>
    <dgm:pt modelId="{27BB77B1-66A7-4CC2-BA58-F2D0A3DE7651}" type="pres">
      <dgm:prSet presAssocID="{77A05C1E-5C80-472F-B75B-2820CAC39A8F}" presName="c1text" presStyleLbl="node1" presStyleIdx="0" presStyleCnt="6">
        <dgm:presLayoutVars>
          <dgm:bulletEnabled val="1"/>
        </dgm:presLayoutVars>
      </dgm:prSet>
      <dgm:spPr/>
      <dgm:t>
        <a:bodyPr/>
        <a:lstStyle/>
        <a:p>
          <a:endParaRPr lang="es-MX"/>
        </a:p>
      </dgm:t>
    </dgm:pt>
    <dgm:pt modelId="{B3389F44-4486-4055-A8C2-C129C0343F06}" type="pres">
      <dgm:prSet presAssocID="{77A05C1E-5C80-472F-B75B-2820CAC39A8F}" presName="comp2" presStyleCnt="0"/>
      <dgm:spPr/>
    </dgm:pt>
    <dgm:pt modelId="{2918848D-CE82-46D3-92AE-147FC965AD00}" type="pres">
      <dgm:prSet presAssocID="{77A05C1E-5C80-472F-B75B-2820CAC39A8F}" presName="circle2" presStyleLbl="node1" presStyleIdx="1" presStyleCnt="6"/>
      <dgm:spPr/>
      <dgm:t>
        <a:bodyPr/>
        <a:lstStyle/>
        <a:p>
          <a:endParaRPr lang="es-MX"/>
        </a:p>
      </dgm:t>
    </dgm:pt>
    <dgm:pt modelId="{E8C47B02-0C11-4A4D-9411-5504418E1F4B}" type="pres">
      <dgm:prSet presAssocID="{77A05C1E-5C80-472F-B75B-2820CAC39A8F}" presName="c2text" presStyleLbl="node1" presStyleIdx="1" presStyleCnt="6">
        <dgm:presLayoutVars>
          <dgm:bulletEnabled val="1"/>
        </dgm:presLayoutVars>
      </dgm:prSet>
      <dgm:spPr/>
      <dgm:t>
        <a:bodyPr/>
        <a:lstStyle/>
        <a:p>
          <a:endParaRPr lang="es-MX"/>
        </a:p>
      </dgm:t>
    </dgm:pt>
    <dgm:pt modelId="{C72681F0-3C0C-46F3-B18D-BBE04C575A9A}" type="pres">
      <dgm:prSet presAssocID="{77A05C1E-5C80-472F-B75B-2820CAC39A8F}" presName="comp3" presStyleCnt="0"/>
      <dgm:spPr/>
    </dgm:pt>
    <dgm:pt modelId="{CBF9873D-4C98-4CD3-B5C8-B38ED7D84D26}" type="pres">
      <dgm:prSet presAssocID="{77A05C1E-5C80-472F-B75B-2820CAC39A8F}" presName="circle3" presStyleLbl="node1" presStyleIdx="2" presStyleCnt="6"/>
      <dgm:spPr/>
      <dgm:t>
        <a:bodyPr/>
        <a:lstStyle/>
        <a:p>
          <a:endParaRPr lang="es-MX"/>
        </a:p>
      </dgm:t>
    </dgm:pt>
    <dgm:pt modelId="{0DC56789-CB11-4B6D-A0A2-FFFD6A1E28D7}" type="pres">
      <dgm:prSet presAssocID="{77A05C1E-5C80-472F-B75B-2820CAC39A8F}" presName="c3text" presStyleLbl="node1" presStyleIdx="2" presStyleCnt="6">
        <dgm:presLayoutVars>
          <dgm:bulletEnabled val="1"/>
        </dgm:presLayoutVars>
      </dgm:prSet>
      <dgm:spPr/>
      <dgm:t>
        <a:bodyPr/>
        <a:lstStyle/>
        <a:p>
          <a:endParaRPr lang="es-MX"/>
        </a:p>
      </dgm:t>
    </dgm:pt>
    <dgm:pt modelId="{E8067704-4889-4551-9015-B178D8A0171C}" type="pres">
      <dgm:prSet presAssocID="{77A05C1E-5C80-472F-B75B-2820CAC39A8F}" presName="comp4" presStyleCnt="0"/>
      <dgm:spPr/>
    </dgm:pt>
    <dgm:pt modelId="{936F602B-A359-4DA9-BC02-14B2C67D674D}" type="pres">
      <dgm:prSet presAssocID="{77A05C1E-5C80-472F-B75B-2820CAC39A8F}" presName="circle4" presStyleLbl="node1" presStyleIdx="3" presStyleCnt="6" custLinFactNeighborX="7091" custLinFactNeighborY="21121"/>
      <dgm:spPr/>
      <dgm:t>
        <a:bodyPr/>
        <a:lstStyle/>
        <a:p>
          <a:endParaRPr lang="es-MX"/>
        </a:p>
      </dgm:t>
    </dgm:pt>
    <dgm:pt modelId="{52407692-642B-4186-980D-504C48416821}" type="pres">
      <dgm:prSet presAssocID="{77A05C1E-5C80-472F-B75B-2820CAC39A8F}" presName="c4text" presStyleLbl="node1" presStyleIdx="3" presStyleCnt="6">
        <dgm:presLayoutVars>
          <dgm:bulletEnabled val="1"/>
        </dgm:presLayoutVars>
      </dgm:prSet>
      <dgm:spPr/>
      <dgm:t>
        <a:bodyPr/>
        <a:lstStyle/>
        <a:p>
          <a:endParaRPr lang="es-MX"/>
        </a:p>
      </dgm:t>
    </dgm:pt>
    <dgm:pt modelId="{ABC80317-E7D0-445B-BB16-BC129F775B85}" type="pres">
      <dgm:prSet presAssocID="{77A05C1E-5C80-472F-B75B-2820CAC39A8F}" presName="comp5" presStyleCnt="0"/>
      <dgm:spPr/>
    </dgm:pt>
    <dgm:pt modelId="{36CBFC27-B26B-425D-B92E-0A03C3ABFD5F}" type="pres">
      <dgm:prSet presAssocID="{77A05C1E-5C80-472F-B75B-2820CAC39A8F}" presName="circle5" presStyleLbl="node1" presStyleIdx="4" presStyleCnt="6"/>
      <dgm:spPr/>
      <dgm:t>
        <a:bodyPr/>
        <a:lstStyle/>
        <a:p>
          <a:endParaRPr lang="es-MX"/>
        </a:p>
      </dgm:t>
    </dgm:pt>
    <dgm:pt modelId="{55749A02-4A0B-4A24-AF6C-77D6DEA95A42}" type="pres">
      <dgm:prSet presAssocID="{77A05C1E-5C80-472F-B75B-2820CAC39A8F}" presName="c5text" presStyleLbl="node1" presStyleIdx="4" presStyleCnt="6">
        <dgm:presLayoutVars>
          <dgm:bulletEnabled val="1"/>
        </dgm:presLayoutVars>
      </dgm:prSet>
      <dgm:spPr/>
      <dgm:t>
        <a:bodyPr/>
        <a:lstStyle/>
        <a:p>
          <a:endParaRPr lang="es-MX"/>
        </a:p>
      </dgm:t>
    </dgm:pt>
    <dgm:pt modelId="{2BF03397-EF85-42F4-9639-2C7902595E78}" type="pres">
      <dgm:prSet presAssocID="{77A05C1E-5C80-472F-B75B-2820CAC39A8F}" presName="comp6" presStyleCnt="0"/>
      <dgm:spPr/>
    </dgm:pt>
    <dgm:pt modelId="{DF342720-985E-47A7-B1FA-597A5DB89039}" type="pres">
      <dgm:prSet presAssocID="{77A05C1E-5C80-472F-B75B-2820CAC39A8F}" presName="circle6" presStyleLbl="node1" presStyleIdx="5" presStyleCnt="6"/>
      <dgm:spPr/>
      <dgm:t>
        <a:bodyPr/>
        <a:lstStyle/>
        <a:p>
          <a:endParaRPr lang="es-MX"/>
        </a:p>
      </dgm:t>
    </dgm:pt>
    <dgm:pt modelId="{7A546C5A-757B-4134-8FF1-BB2622EA2632}" type="pres">
      <dgm:prSet presAssocID="{77A05C1E-5C80-472F-B75B-2820CAC39A8F}" presName="c6text" presStyleLbl="node1" presStyleIdx="5" presStyleCnt="6">
        <dgm:presLayoutVars>
          <dgm:bulletEnabled val="1"/>
        </dgm:presLayoutVars>
      </dgm:prSet>
      <dgm:spPr/>
      <dgm:t>
        <a:bodyPr/>
        <a:lstStyle/>
        <a:p>
          <a:endParaRPr lang="es-MX"/>
        </a:p>
      </dgm:t>
    </dgm:pt>
  </dgm:ptLst>
  <dgm:cxnLst>
    <dgm:cxn modelId="{2ADF7BC1-3A02-4866-8309-A68A5779FBE2}" type="presOf" srcId="{448679B5-A519-4570-9A56-FBB5D8A64804}" destId="{52407692-642B-4186-980D-504C48416821}" srcOrd="1" destOrd="0" presId="urn:microsoft.com/office/officeart/2005/8/layout/venn2"/>
    <dgm:cxn modelId="{0E59C1DD-928B-4F50-B030-4994E129C1FB}" type="presOf" srcId="{77A05C1E-5C80-472F-B75B-2820CAC39A8F}" destId="{5AC4663F-62CD-4D12-8806-788DAA88F53C}" srcOrd="0" destOrd="0" presId="urn:microsoft.com/office/officeart/2005/8/layout/venn2"/>
    <dgm:cxn modelId="{C7FC2BD9-A979-4556-89D2-7B58F566FBDA}" srcId="{77A05C1E-5C80-472F-B75B-2820CAC39A8F}" destId="{E8E758BD-540E-4207-881F-9C4D81BEFDB2}" srcOrd="2" destOrd="0" parTransId="{7D3CFCA7-C080-4B07-A5E9-50B9BE91060E}" sibTransId="{97FEF408-C4F8-448A-B754-B99437013B8F}"/>
    <dgm:cxn modelId="{E9434696-CD82-42E8-A1F3-783AF425F0FA}" type="presOf" srcId="{063DF70A-FDF4-4AA3-9BE5-ED75D1DBF5D7}" destId="{2918848D-CE82-46D3-92AE-147FC965AD00}" srcOrd="0" destOrd="0" presId="urn:microsoft.com/office/officeart/2005/8/layout/venn2"/>
    <dgm:cxn modelId="{F4742766-1154-4ABC-98D6-92A1F535E570}" type="presOf" srcId="{4D48A808-A34C-4891-AB3B-CC5EBF9CD8BB}" destId="{8285B3B5-5651-4C1A-886C-5C49D3D28C30}" srcOrd="0" destOrd="0" presId="urn:microsoft.com/office/officeart/2005/8/layout/venn2"/>
    <dgm:cxn modelId="{3CCCC907-DC3A-4730-A25D-864774797431}" type="presOf" srcId="{4D48A808-A34C-4891-AB3B-CC5EBF9CD8BB}" destId="{27BB77B1-66A7-4CC2-BA58-F2D0A3DE7651}" srcOrd="1" destOrd="0" presId="urn:microsoft.com/office/officeart/2005/8/layout/venn2"/>
    <dgm:cxn modelId="{D1A9B469-0AAE-42F9-A9EF-BCA2586E45F7}" type="presOf" srcId="{E8E758BD-540E-4207-881F-9C4D81BEFDB2}" destId="{CBF9873D-4C98-4CD3-B5C8-B38ED7D84D26}" srcOrd="0" destOrd="0" presId="urn:microsoft.com/office/officeart/2005/8/layout/venn2"/>
    <dgm:cxn modelId="{1A56064D-93E8-4772-8DB2-6C65BE2D9560}" srcId="{77A05C1E-5C80-472F-B75B-2820CAC39A8F}" destId="{063DF70A-FDF4-4AA3-9BE5-ED75D1DBF5D7}" srcOrd="1" destOrd="0" parTransId="{DE492930-0147-4320-953E-E1913CC275A0}" sibTransId="{02C5B58E-02DC-4A01-844A-BF9FC6BA1C09}"/>
    <dgm:cxn modelId="{6EC4BD83-1599-4F2B-A511-BD453D9E4751}" type="presOf" srcId="{448679B5-A519-4570-9A56-FBB5D8A64804}" destId="{936F602B-A359-4DA9-BC02-14B2C67D674D}" srcOrd="0" destOrd="0" presId="urn:microsoft.com/office/officeart/2005/8/layout/venn2"/>
    <dgm:cxn modelId="{83573367-6D57-45A7-825D-9DF3377B29DF}" srcId="{77A05C1E-5C80-472F-B75B-2820CAC39A8F}" destId="{448679B5-A519-4570-9A56-FBB5D8A64804}" srcOrd="3" destOrd="0" parTransId="{95438004-8FE7-46EA-B861-6C4BD03398CA}" sibTransId="{204FA021-BD13-4853-B2B8-33B67C2B6EDD}"/>
    <dgm:cxn modelId="{7EA1A016-ADDC-4BF6-BED5-0A4CE4E8D21C}" srcId="{77A05C1E-5C80-472F-B75B-2820CAC39A8F}" destId="{4D48A808-A34C-4891-AB3B-CC5EBF9CD8BB}" srcOrd="0" destOrd="0" parTransId="{CEC0C495-A978-4F6C-98D0-C3C6AC9BA6DE}" sibTransId="{403E807F-064C-4112-AB44-8EEEC5269590}"/>
    <dgm:cxn modelId="{1A18C948-2F77-4136-B069-3CEC9C1A68A9}" type="presOf" srcId="{063DF70A-FDF4-4AA3-9BE5-ED75D1DBF5D7}" destId="{E8C47B02-0C11-4A4D-9411-5504418E1F4B}" srcOrd="1" destOrd="0" presId="urn:microsoft.com/office/officeart/2005/8/layout/venn2"/>
    <dgm:cxn modelId="{C1E2269B-9163-4AB6-AFE3-969281C595FA}" type="presOf" srcId="{B1D0C791-F7DE-41C5-8E0C-40E17312E985}" destId="{7A546C5A-757B-4134-8FF1-BB2622EA2632}" srcOrd="1" destOrd="0" presId="urn:microsoft.com/office/officeart/2005/8/layout/venn2"/>
    <dgm:cxn modelId="{734A2B73-9E63-402C-97AE-2718852849A6}" srcId="{77A05C1E-5C80-472F-B75B-2820CAC39A8F}" destId="{B1D0C791-F7DE-41C5-8E0C-40E17312E985}" srcOrd="5" destOrd="0" parTransId="{F23E9E3C-9886-4E25-ADC3-C82282FF51C6}" sibTransId="{8CF558EF-66D2-4871-9A81-09B67E73C786}"/>
    <dgm:cxn modelId="{AA84C588-3FED-4B23-9D31-F4DCEE3FD9FC}" type="presOf" srcId="{E8E758BD-540E-4207-881F-9C4D81BEFDB2}" destId="{0DC56789-CB11-4B6D-A0A2-FFFD6A1E28D7}" srcOrd="1" destOrd="0" presId="urn:microsoft.com/office/officeart/2005/8/layout/venn2"/>
    <dgm:cxn modelId="{D6EDD601-7254-48C2-837A-1BC43DDF14F5}" type="presOf" srcId="{0666036C-8E51-4830-AD99-D7F59E07E1C8}" destId="{55749A02-4A0B-4A24-AF6C-77D6DEA95A42}" srcOrd="1" destOrd="0" presId="urn:microsoft.com/office/officeart/2005/8/layout/venn2"/>
    <dgm:cxn modelId="{1ED3F383-858E-4543-8059-D59A9883BBED}" srcId="{77A05C1E-5C80-472F-B75B-2820CAC39A8F}" destId="{0666036C-8E51-4830-AD99-D7F59E07E1C8}" srcOrd="4" destOrd="0" parTransId="{906F7094-7F25-4A4B-A109-95648225D7BC}" sibTransId="{80D56C7D-37AC-4EE2-B9C8-6F54AD541A08}"/>
    <dgm:cxn modelId="{D2A250B0-473B-453A-AD61-FC104B1F2B7D}" type="presOf" srcId="{B1D0C791-F7DE-41C5-8E0C-40E17312E985}" destId="{DF342720-985E-47A7-B1FA-597A5DB89039}" srcOrd="0" destOrd="0" presId="urn:microsoft.com/office/officeart/2005/8/layout/venn2"/>
    <dgm:cxn modelId="{90809228-8D42-42F6-87E6-EF6627848606}" type="presOf" srcId="{0666036C-8E51-4830-AD99-D7F59E07E1C8}" destId="{36CBFC27-B26B-425D-B92E-0A03C3ABFD5F}" srcOrd="0" destOrd="0" presId="urn:microsoft.com/office/officeart/2005/8/layout/venn2"/>
    <dgm:cxn modelId="{6F46D15E-07AF-47C5-B3D8-1F1A18B11EF8}" type="presParOf" srcId="{5AC4663F-62CD-4D12-8806-788DAA88F53C}" destId="{7E327952-3713-4033-B050-41E53E3671CD}" srcOrd="0" destOrd="0" presId="urn:microsoft.com/office/officeart/2005/8/layout/venn2"/>
    <dgm:cxn modelId="{A9500D7C-48B9-4D98-A036-38669C1BF193}" type="presParOf" srcId="{7E327952-3713-4033-B050-41E53E3671CD}" destId="{8285B3B5-5651-4C1A-886C-5C49D3D28C30}" srcOrd="0" destOrd="0" presId="urn:microsoft.com/office/officeart/2005/8/layout/venn2"/>
    <dgm:cxn modelId="{CDC1033A-825A-4A69-955C-34F1EF811F5F}" type="presParOf" srcId="{7E327952-3713-4033-B050-41E53E3671CD}" destId="{27BB77B1-66A7-4CC2-BA58-F2D0A3DE7651}" srcOrd="1" destOrd="0" presId="urn:microsoft.com/office/officeart/2005/8/layout/venn2"/>
    <dgm:cxn modelId="{E98E67E6-EE8C-4EE5-AFC1-3DF6C6BC62D7}" type="presParOf" srcId="{5AC4663F-62CD-4D12-8806-788DAA88F53C}" destId="{B3389F44-4486-4055-A8C2-C129C0343F06}" srcOrd="1" destOrd="0" presId="urn:microsoft.com/office/officeart/2005/8/layout/venn2"/>
    <dgm:cxn modelId="{B544EBBA-FD54-4C86-8A3A-B8A3C1D32DBC}" type="presParOf" srcId="{B3389F44-4486-4055-A8C2-C129C0343F06}" destId="{2918848D-CE82-46D3-92AE-147FC965AD00}" srcOrd="0" destOrd="0" presId="urn:microsoft.com/office/officeart/2005/8/layout/venn2"/>
    <dgm:cxn modelId="{7F868376-F9A4-4986-8A6E-9CBBF570B26F}" type="presParOf" srcId="{B3389F44-4486-4055-A8C2-C129C0343F06}" destId="{E8C47B02-0C11-4A4D-9411-5504418E1F4B}" srcOrd="1" destOrd="0" presId="urn:microsoft.com/office/officeart/2005/8/layout/venn2"/>
    <dgm:cxn modelId="{9CD5B638-BEF6-4DA7-B7B5-C2A73AAC6938}" type="presParOf" srcId="{5AC4663F-62CD-4D12-8806-788DAA88F53C}" destId="{C72681F0-3C0C-46F3-B18D-BBE04C575A9A}" srcOrd="2" destOrd="0" presId="urn:microsoft.com/office/officeart/2005/8/layout/venn2"/>
    <dgm:cxn modelId="{C040D859-4928-49AB-BB49-C2788081B6D4}" type="presParOf" srcId="{C72681F0-3C0C-46F3-B18D-BBE04C575A9A}" destId="{CBF9873D-4C98-4CD3-B5C8-B38ED7D84D26}" srcOrd="0" destOrd="0" presId="urn:microsoft.com/office/officeart/2005/8/layout/venn2"/>
    <dgm:cxn modelId="{EC069829-42EB-4FBF-8B33-98BAB4DF350B}" type="presParOf" srcId="{C72681F0-3C0C-46F3-B18D-BBE04C575A9A}" destId="{0DC56789-CB11-4B6D-A0A2-FFFD6A1E28D7}" srcOrd="1" destOrd="0" presId="urn:microsoft.com/office/officeart/2005/8/layout/venn2"/>
    <dgm:cxn modelId="{3ED45F76-A903-4FC1-A5C1-2D75B7712301}" type="presParOf" srcId="{5AC4663F-62CD-4D12-8806-788DAA88F53C}" destId="{E8067704-4889-4551-9015-B178D8A0171C}" srcOrd="3" destOrd="0" presId="urn:microsoft.com/office/officeart/2005/8/layout/venn2"/>
    <dgm:cxn modelId="{E2A22C7A-2A6E-4BD6-ACEF-A0055472304F}" type="presParOf" srcId="{E8067704-4889-4551-9015-B178D8A0171C}" destId="{936F602B-A359-4DA9-BC02-14B2C67D674D}" srcOrd="0" destOrd="0" presId="urn:microsoft.com/office/officeart/2005/8/layout/venn2"/>
    <dgm:cxn modelId="{0C228221-4B0E-435E-BCC6-2BD9B5DE4578}" type="presParOf" srcId="{E8067704-4889-4551-9015-B178D8A0171C}" destId="{52407692-642B-4186-980D-504C48416821}" srcOrd="1" destOrd="0" presId="urn:microsoft.com/office/officeart/2005/8/layout/venn2"/>
    <dgm:cxn modelId="{E32219FB-430B-4F02-AC17-F96DE23A4CC8}" type="presParOf" srcId="{5AC4663F-62CD-4D12-8806-788DAA88F53C}" destId="{ABC80317-E7D0-445B-BB16-BC129F775B85}" srcOrd="4" destOrd="0" presId="urn:microsoft.com/office/officeart/2005/8/layout/venn2"/>
    <dgm:cxn modelId="{CA131B0B-CE08-4860-B6F3-54F570EFE955}" type="presParOf" srcId="{ABC80317-E7D0-445B-BB16-BC129F775B85}" destId="{36CBFC27-B26B-425D-B92E-0A03C3ABFD5F}" srcOrd="0" destOrd="0" presId="urn:microsoft.com/office/officeart/2005/8/layout/venn2"/>
    <dgm:cxn modelId="{60806D9C-5612-4BAA-8160-4D933E5C407C}" type="presParOf" srcId="{ABC80317-E7D0-445B-BB16-BC129F775B85}" destId="{55749A02-4A0B-4A24-AF6C-77D6DEA95A42}" srcOrd="1" destOrd="0" presId="urn:microsoft.com/office/officeart/2005/8/layout/venn2"/>
    <dgm:cxn modelId="{0E8BD41C-A3F6-4195-BB10-AA7914B7C11A}" type="presParOf" srcId="{5AC4663F-62CD-4D12-8806-788DAA88F53C}" destId="{2BF03397-EF85-42F4-9639-2C7902595E78}" srcOrd="5" destOrd="0" presId="urn:microsoft.com/office/officeart/2005/8/layout/venn2"/>
    <dgm:cxn modelId="{CE188DFC-5A9F-4E24-B714-A61357B8A5CB}" type="presParOf" srcId="{2BF03397-EF85-42F4-9639-2C7902595E78}" destId="{DF342720-985E-47A7-B1FA-597A5DB89039}" srcOrd="0" destOrd="0" presId="urn:microsoft.com/office/officeart/2005/8/layout/venn2"/>
    <dgm:cxn modelId="{03000776-8FF0-42AF-89A4-025DBD77DCD0}" type="presParOf" srcId="{2BF03397-EF85-42F4-9639-2C7902595E78}" destId="{7A546C5A-757B-4134-8FF1-BB2622EA2632}"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F158ADB-3211-4E4B-AF82-45DCFCB15812}"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MX"/>
        </a:p>
      </dgm:t>
    </dgm:pt>
    <dgm:pt modelId="{B57FD3BF-8586-47A2-B613-10B26D440F72}">
      <dgm:prSet phldrT="[Texto]"/>
      <dgm:spPr>
        <a:solidFill>
          <a:srgbClr val="FF9966"/>
        </a:solidFill>
      </dgm:spPr>
      <dgm:t>
        <a:bodyPr/>
        <a:lstStyle/>
        <a:p>
          <a:r>
            <a:rPr lang="es-MX" b="1" dirty="0" smtClean="0"/>
            <a:t>Violencia política vs las mujeres en razón de género</a:t>
          </a:r>
          <a:r>
            <a:rPr lang="es-MX" dirty="0" smtClean="0"/>
            <a:t>.</a:t>
          </a:r>
          <a:endParaRPr lang="es-MX" dirty="0"/>
        </a:p>
      </dgm:t>
    </dgm:pt>
    <dgm:pt modelId="{01619EF2-1550-4B06-BF70-3FDDDE1DE014}" type="parTrans" cxnId="{4F42B9FD-FCB8-46C6-907E-789C8B7DA52E}">
      <dgm:prSet/>
      <dgm:spPr/>
      <dgm:t>
        <a:bodyPr/>
        <a:lstStyle/>
        <a:p>
          <a:endParaRPr lang="es-MX"/>
        </a:p>
      </dgm:t>
    </dgm:pt>
    <dgm:pt modelId="{3A493E7A-2087-4D56-8390-F752E5A4978D}" type="sibTrans" cxnId="{4F42B9FD-FCB8-46C6-907E-789C8B7DA52E}">
      <dgm:prSet/>
      <dgm:spPr/>
      <dgm:t>
        <a:bodyPr/>
        <a:lstStyle/>
        <a:p>
          <a:endParaRPr lang="es-MX"/>
        </a:p>
      </dgm:t>
    </dgm:pt>
    <dgm:pt modelId="{DD1B7D78-FA39-49B0-BC67-F1031B6BE258}">
      <dgm:prSet phldrT="[Texto]"/>
      <dgm:spPr>
        <a:solidFill>
          <a:srgbClr val="FFC000"/>
        </a:solidFill>
      </dgm:spPr>
      <dgm:t>
        <a:bodyPr/>
        <a:lstStyle/>
        <a:p>
          <a:r>
            <a:rPr lang="es-MX" b="1" dirty="0" smtClean="0">
              <a:solidFill>
                <a:schemeClr val="tx1"/>
              </a:solidFill>
            </a:rPr>
            <a:t>Genera responsabilidad  penal, electoral, administrativa y civil. </a:t>
          </a:r>
          <a:endParaRPr lang="es-MX" b="1" dirty="0">
            <a:solidFill>
              <a:schemeClr val="tx1"/>
            </a:solidFill>
          </a:endParaRPr>
        </a:p>
      </dgm:t>
    </dgm:pt>
    <dgm:pt modelId="{501C9149-5EBA-436E-B186-9AA18B6A2B23}" type="parTrans" cxnId="{9F52D6C8-501B-4020-B567-E179DD72D902}">
      <dgm:prSet/>
      <dgm:spPr/>
      <dgm:t>
        <a:bodyPr/>
        <a:lstStyle/>
        <a:p>
          <a:endParaRPr lang="es-MX"/>
        </a:p>
      </dgm:t>
    </dgm:pt>
    <dgm:pt modelId="{B4665D3C-5C4D-4F63-B8A6-9BC242AD9F0D}" type="sibTrans" cxnId="{9F52D6C8-501B-4020-B567-E179DD72D902}">
      <dgm:prSet/>
      <dgm:spPr/>
      <dgm:t>
        <a:bodyPr/>
        <a:lstStyle/>
        <a:p>
          <a:endParaRPr lang="es-MX"/>
        </a:p>
      </dgm:t>
    </dgm:pt>
    <dgm:pt modelId="{CB6F0F38-67C3-488B-B00B-220501C802BA}">
      <dgm:prSet phldrT="[Texto]"/>
      <dgm:spPr>
        <a:solidFill>
          <a:srgbClr val="3399FF"/>
        </a:solidFill>
      </dgm:spPr>
      <dgm:t>
        <a:bodyPr/>
        <a:lstStyle/>
        <a:p>
          <a:r>
            <a:rPr lang="es-MX" b="1" dirty="0" smtClean="0">
              <a:solidFill>
                <a:schemeClr val="tx1"/>
              </a:solidFill>
            </a:rPr>
            <a:t>Física, psicológica, patrimonial, sexual, económica, simbólica, feminicida.</a:t>
          </a:r>
          <a:endParaRPr lang="es-MX" b="1" dirty="0">
            <a:solidFill>
              <a:schemeClr val="tx1"/>
            </a:solidFill>
          </a:endParaRPr>
        </a:p>
      </dgm:t>
    </dgm:pt>
    <dgm:pt modelId="{0FDCE162-DCBE-42FF-9845-4ECDE405AC85}" type="parTrans" cxnId="{29F38110-76CC-4990-936F-BB6C9B80C6B6}">
      <dgm:prSet/>
      <dgm:spPr/>
      <dgm:t>
        <a:bodyPr/>
        <a:lstStyle/>
        <a:p>
          <a:endParaRPr lang="es-MX"/>
        </a:p>
      </dgm:t>
    </dgm:pt>
    <dgm:pt modelId="{D6BA5060-1CC0-4700-B625-E4822F196B6F}" type="sibTrans" cxnId="{29F38110-76CC-4990-936F-BB6C9B80C6B6}">
      <dgm:prSet/>
      <dgm:spPr/>
      <dgm:t>
        <a:bodyPr/>
        <a:lstStyle/>
        <a:p>
          <a:endParaRPr lang="es-MX"/>
        </a:p>
      </dgm:t>
    </dgm:pt>
    <dgm:pt modelId="{CDC9B637-C364-4100-A6D4-25FA1DDA2078}">
      <dgm:prSet phldrT="[Texto]"/>
      <dgm:spPr>
        <a:solidFill>
          <a:srgbClr val="FF99FF"/>
        </a:solidFill>
      </dgm:spPr>
      <dgm:t>
        <a:bodyPr/>
        <a:lstStyle/>
        <a:p>
          <a:r>
            <a:rPr lang="es-MX" b="1" dirty="0" smtClean="0">
              <a:solidFill>
                <a:schemeClr val="tx1"/>
              </a:solidFill>
            </a:rPr>
            <a:t>Es un delito y se persigue de oficio</a:t>
          </a:r>
          <a:endParaRPr lang="es-MX" dirty="0"/>
        </a:p>
      </dgm:t>
    </dgm:pt>
    <dgm:pt modelId="{E8E3DE06-14F1-404A-945C-5D0E888B001F}" type="parTrans" cxnId="{32EBC680-A0D4-4E10-B5B8-7F0AD47C9ED1}">
      <dgm:prSet/>
      <dgm:spPr/>
      <dgm:t>
        <a:bodyPr/>
        <a:lstStyle/>
        <a:p>
          <a:endParaRPr lang="es-MX"/>
        </a:p>
      </dgm:t>
    </dgm:pt>
    <dgm:pt modelId="{84FC3BC7-FF0C-463C-9266-97A5F5F8DDC1}" type="sibTrans" cxnId="{32EBC680-A0D4-4E10-B5B8-7F0AD47C9ED1}">
      <dgm:prSet/>
      <dgm:spPr/>
      <dgm:t>
        <a:bodyPr/>
        <a:lstStyle/>
        <a:p>
          <a:endParaRPr lang="es-MX"/>
        </a:p>
      </dgm:t>
    </dgm:pt>
    <dgm:pt modelId="{FE0E5D20-70BD-4583-8EBA-C62D9AD7B75A}">
      <dgm:prSet phldrT="[Texto]"/>
      <dgm:spPr>
        <a:solidFill>
          <a:srgbClr val="00FF99"/>
        </a:solidFill>
      </dgm:spPr>
      <dgm:t>
        <a:bodyPr/>
        <a:lstStyle/>
        <a:p>
          <a:r>
            <a:rPr lang="es-MX" b="1" dirty="0" smtClean="0">
              <a:solidFill>
                <a:schemeClr val="tx1"/>
              </a:solidFill>
            </a:rPr>
            <a:t>Ámbito  público y privado </a:t>
          </a:r>
          <a:endParaRPr lang="es-MX" b="1" dirty="0">
            <a:solidFill>
              <a:schemeClr val="tx1"/>
            </a:solidFill>
          </a:endParaRPr>
        </a:p>
      </dgm:t>
    </dgm:pt>
    <dgm:pt modelId="{37010586-017D-4B41-95A2-B6E8B29A6A69}" type="parTrans" cxnId="{EDFE4216-11D0-4FA6-899E-3E1320C41788}">
      <dgm:prSet/>
      <dgm:spPr/>
      <dgm:t>
        <a:bodyPr/>
        <a:lstStyle/>
        <a:p>
          <a:endParaRPr lang="es-MX"/>
        </a:p>
      </dgm:t>
    </dgm:pt>
    <dgm:pt modelId="{EEDC1F9C-F5DA-47B7-9D5C-C54711827EB2}" type="sibTrans" cxnId="{EDFE4216-11D0-4FA6-899E-3E1320C41788}">
      <dgm:prSet/>
      <dgm:spPr/>
      <dgm:t>
        <a:bodyPr/>
        <a:lstStyle/>
        <a:p>
          <a:endParaRPr lang="es-MX"/>
        </a:p>
      </dgm:t>
    </dgm:pt>
    <dgm:pt modelId="{2EF450A9-2BA2-4EFC-945C-C50C1712F9B5}" type="pres">
      <dgm:prSet presAssocID="{BF158ADB-3211-4E4B-AF82-45DCFCB15812}" presName="diagram" presStyleCnt="0">
        <dgm:presLayoutVars>
          <dgm:chMax val="1"/>
          <dgm:dir/>
          <dgm:animLvl val="ctr"/>
          <dgm:resizeHandles val="exact"/>
        </dgm:presLayoutVars>
      </dgm:prSet>
      <dgm:spPr/>
      <dgm:t>
        <a:bodyPr/>
        <a:lstStyle/>
        <a:p>
          <a:endParaRPr lang="es-MX"/>
        </a:p>
      </dgm:t>
    </dgm:pt>
    <dgm:pt modelId="{D4C9108A-A357-4CC4-B7A7-1603EE80FE9E}" type="pres">
      <dgm:prSet presAssocID="{BF158ADB-3211-4E4B-AF82-45DCFCB15812}" presName="matrix" presStyleCnt="0"/>
      <dgm:spPr/>
    </dgm:pt>
    <dgm:pt modelId="{42FA5C87-8C24-4420-A0E2-A3309A01947C}" type="pres">
      <dgm:prSet presAssocID="{BF158ADB-3211-4E4B-AF82-45DCFCB15812}" presName="tile1" presStyleLbl="node1" presStyleIdx="0" presStyleCnt="4" custLinFactNeighborY="-643"/>
      <dgm:spPr/>
      <dgm:t>
        <a:bodyPr/>
        <a:lstStyle/>
        <a:p>
          <a:endParaRPr lang="es-MX"/>
        </a:p>
      </dgm:t>
    </dgm:pt>
    <dgm:pt modelId="{F9BA974A-E5E5-456D-81D4-D929B74659B0}" type="pres">
      <dgm:prSet presAssocID="{BF158ADB-3211-4E4B-AF82-45DCFCB15812}" presName="tile1text" presStyleLbl="node1" presStyleIdx="0" presStyleCnt="4">
        <dgm:presLayoutVars>
          <dgm:chMax val="0"/>
          <dgm:chPref val="0"/>
          <dgm:bulletEnabled val="1"/>
        </dgm:presLayoutVars>
      </dgm:prSet>
      <dgm:spPr/>
      <dgm:t>
        <a:bodyPr/>
        <a:lstStyle/>
        <a:p>
          <a:endParaRPr lang="es-MX"/>
        </a:p>
      </dgm:t>
    </dgm:pt>
    <dgm:pt modelId="{6A9D227A-3453-48C7-A857-D7088790895E}" type="pres">
      <dgm:prSet presAssocID="{BF158ADB-3211-4E4B-AF82-45DCFCB15812}" presName="tile2" presStyleLbl="node1" presStyleIdx="1" presStyleCnt="4"/>
      <dgm:spPr/>
      <dgm:t>
        <a:bodyPr/>
        <a:lstStyle/>
        <a:p>
          <a:endParaRPr lang="es-MX"/>
        </a:p>
      </dgm:t>
    </dgm:pt>
    <dgm:pt modelId="{B0A8D4C3-32AB-44B5-8B58-F08EE4A9A969}" type="pres">
      <dgm:prSet presAssocID="{BF158ADB-3211-4E4B-AF82-45DCFCB15812}" presName="tile2text" presStyleLbl="node1" presStyleIdx="1" presStyleCnt="4">
        <dgm:presLayoutVars>
          <dgm:chMax val="0"/>
          <dgm:chPref val="0"/>
          <dgm:bulletEnabled val="1"/>
        </dgm:presLayoutVars>
      </dgm:prSet>
      <dgm:spPr/>
      <dgm:t>
        <a:bodyPr/>
        <a:lstStyle/>
        <a:p>
          <a:endParaRPr lang="es-MX"/>
        </a:p>
      </dgm:t>
    </dgm:pt>
    <dgm:pt modelId="{7A3D819B-F0B4-4272-BB11-8082512C9BD3}" type="pres">
      <dgm:prSet presAssocID="{BF158ADB-3211-4E4B-AF82-45DCFCB15812}" presName="tile3" presStyleLbl="node1" presStyleIdx="2" presStyleCnt="4"/>
      <dgm:spPr/>
      <dgm:t>
        <a:bodyPr/>
        <a:lstStyle/>
        <a:p>
          <a:endParaRPr lang="es-MX"/>
        </a:p>
      </dgm:t>
    </dgm:pt>
    <dgm:pt modelId="{4F56632A-64D3-4DC4-88FC-357B0EB8D6ED}" type="pres">
      <dgm:prSet presAssocID="{BF158ADB-3211-4E4B-AF82-45DCFCB15812}" presName="tile3text" presStyleLbl="node1" presStyleIdx="2" presStyleCnt="4">
        <dgm:presLayoutVars>
          <dgm:chMax val="0"/>
          <dgm:chPref val="0"/>
          <dgm:bulletEnabled val="1"/>
        </dgm:presLayoutVars>
      </dgm:prSet>
      <dgm:spPr/>
      <dgm:t>
        <a:bodyPr/>
        <a:lstStyle/>
        <a:p>
          <a:endParaRPr lang="es-MX"/>
        </a:p>
      </dgm:t>
    </dgm:pt>
    <dgm:pt modelId="{ACE08E0B-F138-4009-9AF3-816187E3B82B}" type="pres">
      <dgm:prSet presAssocID="{BF158ADB-3211-4E4B-AF82-45DCFCB15812}" presName="tile4" presStyleLbl="node1" presStyleIdx="3" presStyleCnt="4"/>
      <dgm:spPr/>
      <dgm:t>
        <a:bodyPr/>
        <a:lstStyle/>
        <a:p>
          <a:endParaRPr lang="es-MX"/>
        </a:p>
      </dgm:t>
    </dgm:pt>
    <dgm:pt modelId="{BB34FDE6-2C29-49D6-8AB1-F46A80881D93}" type="pres">
      <dgm:prSet presAssocID="{BF158ADB-3211-4E4B-AF82-45DCFCB15812}" presName="tile4text" presStyleLbl="node1" presStyleIdx="3" presStyleCnt="4">
        <dgm:presLayoutVars>
          <dgm:chMax val="0"/>
          <dgm:chPref val="0"/>
          <dgm:bulletEnabled val="1"/>
        </dgm:presLayoutVars>
      </dgm:prSet>
      <dgm:spPr/>
      <dgm:t>
        <a:bodyPr/>
        <a:lstStyle/>
        <a:p>
          <a:endParaRPr lang="es-MX"/>
        </a:p>
      </dgm:t>
    </dgm:pt>
    <dgm:pt modelId="{0405F84C-DA74-49CE-B120-6F479FE9DC74}" type="pres">
      <dgm:prSet presAssocID="{BF158ADB-3211-4E4B-AF82-45DCFCB15812}" presName="centerTile" presStyleLbl="fgShp" presStyleIdx="0" presStyleCnt="1" custScaleX="117284">
        <dgm:presLayoutVars>
          <dgm:chMax val="0"/>
          <dgm:chPref val="0"/>
        </dgm:presLayoutVars>
      </dgm:prSet>
      <dgm:spPr/>
      <dgm:t>
        <a:bodyPr/>
        <a:lstStyle/>
        <a:p>
          <a:endParaRPr lang="es-MX"/>
        </a:p>
      </dgm:t>
    </dgm:pt>
  </dgm:ptLst>
  <dgm:cxnLst>
    <dgm:cxn modelId="{49E92B68-B298-45D9-B4F7-387C77CFFEFB}" type="presOf" srcId="{DD1B7D78-FA39-49B0-BC67-F1031B6BE258}" destId="{42FA5C87-8C24-4420-A0E2-A3309A01947C}" srcOrd="0" destOrd="0" presId="urn:microsoft.com/office/officeart/2005/8/layout/matrix1"/>
    <dgm:cxn modelId="{32EBC680-A0D4-4E10-B5B8-7F0AD47C9ED1}" srcId="{B57FD3BF-8586-47A2-B613-10B26D440F72}" destId="{CDC9B637-C364-4100-A6D4-25FA1DDA2078}" srcOrd="2" destOrd="0" parTransId="{E8E3DE06-14F1-404A-945C-5D0E888B001F}" sibTransId="{84FC3BC7-FF0C-463C-9266-97A5F5F8DDC1}"/>
    <dgm:cxn modelId="{D78013D3-76BE-4891-8F31-330334C54FD7}" type="presOf" srcId="{B57FD3BF-8586-47A2-B613-10B26D440F72}" destId="{0405F84C-DA74-49CE-B120-6F479FE9DC74}" srcOrd="0" destOrd="0" presId="urn:microsoft.com/office/officeart/2005/8/layout/matrix1"/>
    <dgm:cxn modelId="{EDFE4216-11D0-4FA6-899E-3E1320C41788}" srcId="{B57FD3BF-8586-47A2-B613-10B26D440F72}" destId="{FE0E5D20-70BD-4583-8EBA-C62D9AD7B75A}" srcOrd="3" destOrd="0" parTransId="{37010586-017D-4B41-95A2-B6E8B29A6A69}" sibTransId="{EEDC1F9C-F5DA-47B7-9D5C-C54711827EB2}"/>
    <dgm:cxn modelId="{704C6909-46DB-4AB0-A363-A69F3233E4ED}" type="presOf" srcId="{FE0E5D20-70BD-4583-8EBA-C62D9AD7B75A}" destId="{BB34FDE6-2C29-49D6-8AB1-F46A80881D93}" srcOrd="1" destOrd="0" presId="urn:microsoft.com/office/officeart/2005/8/layout/matrix1"/>
    <dgm:cxn modelId="{9F52D6C8-501B-4020-B567-E179DD72D902}" srcId="{B57FD3BF-8586-47A2-B613-10B26D440F72}" destId="{DD1B7D78-FA39-49B0-BC67-F1031B6BE258}" srcOrd="0" destOrd="0" parTransId="{501C9149-5EBA-436E-B186-9AA18B6A2B23}" sibTransId="{B4665D3C-5C4D-4F63-B8A6-9BC242AD9F0D}"/>
    <dgm:cxn modelId="{A53E5AB2-F247-4B6F-AF50-58AF1C04A8DB}" type="presOf" srcId="{BF158ADB-3211-4E4B-AF82-45DCFCB15812}" destId="{2EF450A9-2BA2-4EFC-945C-C50C1712F9B5}" srcOrd="0" destOrd="0" presId="urn:microsoft.com/office/officeart/2005/8/layout/matrix1"/>
    <dgm:cxn modelId="{3CD8E6F3-462B-485C-96D7-141578DCE706}" type="presOf" srcId="{DD1B7D78-FA39-49B0-BC67-F1031B6BE258}" destId="{F9BA974A-E5E5-456D-81D4-D929B74659B0}" srcOrd="1" destOrd="0" presId="urn:microsoft.com/office/officeart/2005/8/layout/matrix1"/>
    <dgm:cxn modelId="{9831A425-ACAF-4423-806B-5C24B05852BC}" type="presOf" srcId="{CB6F0F38-67C3-488B-B00B-220501C802BA}" destId="{6A9D227A-3453-48C7-A857-D7088790895E}" srcOrd="0" destOrd="0" presId="urn:microsoft.com/office/officeart/2005/8/layout/matrix1"/>
    <dgm:cxn modelId="{83D39F0D-32AE-4814-84A5-1BDCE58AFC29}" type="presOf" srcId="{FE0E5D20-70BD-4583-8EBA-C62D9AD7B75A}" destId="{ACE08E0B-F138-4009-9AF3-816187E3B82B}" srcOrd="0" destOrd="0" presId="urn:microsoft.com/office/officeart/2005/8/layout/matrix1"/>
    <dgm:cxn modelId="{4F42B9FD-FCB8-46C6-907E-789C8B7DA52E}" srcId="{BF158ADB-3211-4E4B-AF82-45DCFCB15812}" destId="{B57FD3BF-8586-47A2-B613-10B26D440F72}" srcOrd="0" destOrd="0" parTransId="{01619EF2-1550-4B06-BF70-3FDDDE1DE014}" sibTransId="{3A493E7A-2087-4D56-8390-F752E5A4978D}"/>
    <dgm:cxn modelId="{29F38110-76CC-4990-936F-BB6C9B80C6B6}" srcId="{B57FD3BF-8586-47A2-B613-10B26D440F72}" destId="{CB6F0F38-67C3-488B-B00B-220501C802BA}" srcOrd="1" destOrd="0" parTransId="{0FDCE162-DCBE-42FF-9845-4ECDE405AC85}" sibTransId="{D6BA5060-1CC0-4700-B625-E4822F196B6F}"/>
    <dgm:cxn modelId="{C2C2CCDB-3C12-458E-A047-AF0811671ADF}" type="presOf" srcId="{CDC9B637-C364-4100-A6D4-25FA1DDA2078}" destId="{4F56632A-64D3-4DC4-88FC-357B0EB8D6ED}" srcOrd="1" destOrd="0" presId="urn:microsoft.com/office/officeart/2005/8/layout/matrix1"/>
    <dgm:cxn modelId="{34E5CC6B-79C5-40C6-B17D-4E17E0F6A13F}" type="presOf" srcId="{CDC9B637-C364-4100-A6D4-25FA1DDA2078}" destId="{7A3D819B-F0B4-4272-BB11-8082512C9BD3}" srcOrd="0" destOrd="0" presId="urn:microsoft.com/office/officeart/2005/8/layout/matrix1"/>
    <dgm:cxn modelId="{BAD1FAA6-E4F0-44A5-9F2D-44740807C46D}" type="presOf" srcId="{CB6F0F38-67C3-488B-B00B-220501C802BA}" destId="{B0A8D4C3-32AB-44B5-8B58-F08EE4A9A969}" srcOrd="1" destOrd="0" presId="urn:microsoft.com/office/officeart/2005/8/layout/matrix1"/>
    <dgm:cxn modelId="{99381A5F-E244-4B84-AE27-DEB31EBD41B5}" type="presParOf" srcId="{2EF450A9-2BA2-4EFC-945C-C50C1712F9B5}" destId="{D4C9108A-A357-4CC4-B7A7-1603EE80FE9E}" srcOrd="0" destOrd="0" presId="urn:microsoft.com/office/officeart/2005/8/layout/matrix1"/>
    <dgm:cxn modelId="{6A7505F9-0371-4139-904F-A14811B63487}" type="presParOf" srcId="{D4C9108A-A357-4CC4-B7A7-1603EE80FE9E}" destId="{42FA5C87-8C24-4420-A0E2-A3309A01947C}" srcOrd="0" destOrd="0" presId="urn:microsoft.com/office/officeart/2005/8/layout/matrix1"/>
    <dgm:cxn modelId="{24CEF5A0-DA1D-4113-B817-6C7B55301553}" type="presParOf" srcId="{D4C9108A-A357-4CC4-B7A7-1603EE80FE9E}" destId="{F9BA974A-E5E5-456D-81D4-D929B74659B0}" srcOrd="1" destOrd="0" presId="urn:microsoft.com/office/officeart/2005/8/layout/matrix1"/>
    <dgm:cxn modelId="{14A386B5-4BFB-4261-8C88-2C38B68E7024}" type="presParOf" srcId="{D4C9108A-A357-4CC4-B7A7-1603EE80FE9E}" destId="{6A9D227A-3453-48C7-A857-D7088790895E}" srcOrd="2" destOrd="0" presId="urn:microsoft.com/office/officeart/2005/8/layout/matrix1"/>
    <dgm:cxn modelId="{809720AD-B8D0-4EB7-B579-6891967F8242}" type="presParOf" srcId="{D4C9108A-A357-4CC4-B7A7-1603EE80FE9E}" destId="{B0A8D4C3-32AB-44B5-8B58-F08EE4A9A969}" srcOrd="3" destOrd="0" presId="urn:microsoft.com/office/officeart/2005/8/layout/matrix1"/>
    <dgm:cxn modelId="{1486B7E7-773D-4680-B406-BC05C682B263}" type="presParOf" srcId="{D4C9108A-A357-4CC4-B7A7-1603EE80FE9E}" destId="{7A3D819B-F0B4-4272-BB11-8082512C9BD3}" srcOrd="4" destOrd="0" presId="urn:microsoft.com/office/officeart/2005/8/layout/matrix1"/>
    <dgm:cxn modelId="{8961BEA0-6FA1-4A07-B5F8-7C8BA8F3A78B}" type="presParOf" srcId="{D4C9108A-A357-4CC4-B7A7-1603EE80FE9E}" destId="{4F56632A-64D3-4DC4-88FC-357B0EB8D6ED}" srcOrd="5" destOrd="0" presId="urn:microsoft.com/office/officeart/2005/8/layout/matrix1"/>
    <dgm:cxn modelId="{6BE9E2D2-DD51-4A6F-9E99-5AB3C8881EBA}" type="presParOf" srcId="{D4C9108A-A357-4CC4-B7A7-1603EE80FE9E}" destId="{ACE08E0B-F138-4009-9AF3-816187E3B82B}" srcOrd="6" destOrd="0" presId="urn:microsoft.com/office/officeart/2005/8/layout/matrix1"/>
    <dgm:cxn modelId="{26B99336-A97D-4963-B0C2-1E67F917D46A}" type="presParOf" srcId="{D4C9108A-A357-4CC4-B7A7-1603EE80FE9E}" destId="{BB34FDE6-2C29-49D6-8AB1-F46A80881D93}" srcOrd="7" destOrd="0" presId="urn:microsoft.com/office/officeart/2005/8/layout/matrix1"/>
    <dgm:cxn modelId="{17A417FD-0976-4E44-8300-02367D274806}" type="presParOf" srcId="{2EF450A9-2BA2-4EFC-945C-C50C1712F9B5}" destId="{0405F84C-DA74-49CE-B120-6F479FE9DC74}"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D9E6884-DB2F-4554-BDA5-31B29955A9D3}" type="datetimeFigureOut">
              <a:rPr lang="es-MX" smtClean="0"/>
              <a:pPr/>
              <a:t>02/07/2021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2BAE9F84-3AA3-4922-B5A1-7257617EFA47}" type="slidenum">
              <a:rPr lang="es-MX" smtClean="0"/>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92D050"/>
            </a:gs>
            <a:gs pos="50000">
              <a:schemeClr val="accent1">
                <a:shade val="67500"/>
                <a:satMod val="115000"/>
              </a:schemeClr>
            </a:gs>
            <a:gs pos="100000">
              <a:schemeClr val="accent1">
                <a:shade val="100000"/>
                <a:satMod val="115000"/>
              </a:schemeClr>
            </a:gs>
          </a:gsLst>
          <a:lin ang="36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D9E6884-DB2F-4554-BDA5-31B29955A9D3}" type="datetimeFigureOut">
              <a:rPr lang="es-MX" smtClean="0"/>
              <a:pPr/>
              <a:t>02/07/2021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BAE9F84-3AA3-4922-B5A1-7257617EFA47}"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2090663"/>
          </a:xfrm>
        </p:spPr>
        <p:txBody>
          <a:bodyPr>
            <a:normAutofit fontScale="90000"/>
          </a:bodyPr>
          <a:lstStyle/>
          <a:p>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r>
              <a:rPr lang="es-MX" dirty="0" smtClean="0"/>
              <a:t/>
            </a:r>
            <a:br>
              <a:rPr lang="es-MX" dirty="0" smtClean="0"/>
            </a:br>
            <a:endParaRPr lang="es-MX" dirty="0"/>
          </a:p>
        </p:txBody>
      </p:sp>
      <p:sp>
        <p:nvSpPr>
          <p:cNvPr id="3" name="2 Subtítulo"/>
          <p:cNvSpPr>
            <a:spLocks noGrp="1"/>
          </p:cNvSpPr>
          <p:nvPr>
            <p:ph type="subTitle" idx="1"/>
          </p:nvPr>
        </p:nvSpPr>
        <p:spPr>
          <a:xfrm>
            <a:off x="1371600" y="4509120"/>
            <a:ext cx="6400800" cy="1129680"/>
          </a:xfrm>
        </p:spPr>
        <p:txBody>
          <a:bodyPr>
            <a:normAutofit lnSpcReduction="10000"/>
          </a:bodyPr>
          <a:lstStyle/>
          <a:p>
            <a:pPr algn="r"/>
            <a:endParaRPr lang="es-MX" b="1" dirty="0" smtClean="0">
              <a:solidFill>
                <a:srgbClr val="002060"/>
              </a:solidFill>
            </a:endParaRPr>
          </a:p>
          <a:p>
            <a:pPr algn="r"/>
            <a:r>
              <a:rPr lang="es-MX" b="1" dirty="0" smtClean="0">
                <a:solidFill>
                  <a:srgbClr val="002060"/>
                </a:solidFill>
              </a:rPr>
              <a:t>Flora Gutiérrez </a:t>
            </a:r>
            <a:r>
              <a:rPr lang="es-MX" b="1" dirty="0" err="1" smtClean="0">
                <a:solidFill>
                  <a:srgbClr val="002060"/>
                </a:solidFill>
              </a:rPr>
              <a:t>Gutiérrez</a:t>
            </a:r>
            <a:endParaRPr lang="es-MX" b="1" dirty="0" smtClean="0">
              <a:solidFill>
                <a:srgbClr val="002060"/>
              </a:solidFill>
            </a:endParaRPr>
          </a:p>
          <a:p>
            <a:endParaRPr lang="es-MX" dirty="0"/>
          </a:p>
        </p:txBody>
      </p:sp>
      <p:sp>
        <p:nvSpPr>
          <p:cNvPr id="4" name="3 Rectángulo"/>
          <p:cNvSpPr/>
          <p:nvPr/>
        </p:nvSpPr>
        <p:spPr>
          <a:xfrm>
            <a:off x="827584" y="1988840"/>
            <a:ext cx="7632848" cy="2215991"/>
          </a:xfrm>
          <a:prstGeom prst="rect">
            <a:avLst/>
          </a:prstGeom>
        </p:spPr>
        <p:txBody>
          <a:bodyPr wrap="square">
            <a:spAutoFit/>
          </a:bodyPr>
          <a:lstStyle/>
          <a:p>
            <a:pPr algn="ctr"/>
            <a:r>
              <a:rPr lang="es-MX" sz="2800" b="1" dirty="0" smtClean="0">
                <a:solidFill>
                  <a:srgbClr val="C00000"/>
                </a:solidFill>
              </a:rPr>
              <a:t>Modulo 4</a:t>
            </a:r>
            <a:r>
              <a:rPr lang="es-MX" sz="2800" b="1" dirty="0" smtClean="0">
                <a:solidFill>
                  <a:srgbClr val="7030A0"/>
                </a:solidFill>
              </a:rPr>
              <a:t>. Violencia Política contra  las Mujeres en razón de género: mujeres autoridades en SNI y  mujeres participantes de partidos políticos.</a:t>
            </a:r>
          </a:p>
          <a:p>
            <a:endParaRPr lang="es-MX" b="1" dirty="0" smtClean="0">
              <a:solidFill>
                <a:srgbClr val="7030A0"/>
              </a:solidFill>
            </a:endParaRPr>
          </a:p>
          <a:p>
            <a:endParaRPr lang="es-MX" b="1" dirty="0" smtClean="0">
              <a:solidFill>
                <a:srgbClr val="7030A0"/>
              </a:solidFill>
            </a:endParaRPr>
          </a:p>
          <a:p>
            <a:endParaRPr lang="es-MX"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4648200" y="476672"/>
            <a:ext cx="4038600" cy="5904656"/>
          </a:xfrm>
        </p:spPr>
        <p:txBody>
          <a:bodyPr>
            <a:normAutofit fontScale="40000" lnSpcReduction="20000"/>
          </a:bodyPr>
          <a:lstStyle/>
          <a:p>
            <a:pPr algn="just"/>
            <a:r>
              <a:rPr lang="es-MX" sz="5000" b="1" dirty="0" smtClean="0">
                <a:solidFill>
                  <a:srgbClr val="C00000"/>
                </a:solidFill>
              </a:rPr>
              <a:t>Art. 1. </a:t>
            </a:r>
            <a:r>
              <a:rPr lang="es-MX" sz="5000" b="1" dirty="0" smtClean="0"/>
              <a:t>La  violencia contra la mujer </a:t>
            </a:r>
            <a:r>
              <a:rPr lang="es-MX" sz="5000" dirty="0" smtClean="0"/>
              <a:t>cualquier acción o conducta, basada en su género, que cause muerte, daño o sufrimiento físico, sexual o psicológico a la mujer, tanto en el </a:t>
            </a:r>
            <a:r>
              <a:rPr lang="es-MX" sz="5000" b="1" dirty="0" smtClean="0"/>
              <a:t>ámbito público como en el privado</a:t>
            </a:r>
            <a:r>
              <a:rPr lang="es-MX" sz="5000" dirty="0" smtClean="0"/>
              <a:t>.</a:t>
            </a:r>
          </a:p>
          <a:p>
            <a:pPr algn="just"/>
            <a:endParaRPr lang="es-MX" sz="5000" b="1" dirty="0" smtClean="0">
              <a:solidFill>
                <a:srgbClr val="C00000"/>
              </a:solidFill>
            </a:endParaRPr>
          </a:p>
          <a:p>
            <a:pPr algn="just"/>
            <a:r>
              <a:rPr lang="es-MX" sz="5000" b="1" dirty="0" smtClean="0">
                <a:solidFill>
                  <a:srgbClr val="C00000"/>
                </a:solidFill>
              </a:rPr>
              <a:t>Art. 2.- </a:t>
            </a:r>
            <a:r>
              <a:rPr lang="es-MX" sz="5000" dirty="0" smtClean="0"/>
              <a:t>Tipos de violencia (</a:t>
            </a:r>
            <a:r>
              <a:rPr lang="es-MX" sz="5000" b="1" dirty="0" smtClean="0"/>
              <a:t>física, sexual y psicológica</a:t>
            </a:r>
            <a:r>
              <a:rPr lang="es-MX" sz="5000" dirty="0" smtClean="0"/>
              <a:t>).</a:t>
            </a:r>
          </a:p>
          <a:p>
            <a:pPr algn="just"/>
            <a:endParaRPr lang="es-MX" sz="5000" b="1" dirty="0" smtClean="0">
              <a:solidFill>
                <a:srgbClr val="C00000"/>
              </a:solidFill>
            </a:endParaRPr>
          </a:p>
          <a:p>
            <a:pPr algn="just"/>
            <a:r>
              <a:rPr lang="es-MX" sz="5000" b="1" dirty="0" smtClean="0">
                <a:solidFill>
                  <a:srgbClr val="C00000"/>
                </a:solidFill>
              </a:rPr>
              <a:t>Art. 3.- </a:t>
            </a:r>
            <a:r>
              <a:rPr lang="es-MX" sz="5000" dirty="0" smtClean="0"/>
              <a:t> Toda mujer tiene derecho a una vida </a:t>
            </a:r>
            <a:r>
              <a:rPr lang="es-MX" sz="5000" b="1" dirty="0" smtClean="0"/>
              <a:t>libre de violencia</a:t>
            </a:r>
            <a:r>
              <a:rPr lang="es-MX" sz="5000" dirty="0" smtClean="0"/>
              <a:t>, tanto en el </a:t>
            </a:r>
            <a:r>
              <a:rPr lang="es-MX" sz="5000" b="1" dirty="0" smtClean="0">
                <a:solidFill>
                  <a:srgbClr val="0070C0"/>
                </a:solidFill>
              </a:rPr>
              <a:t>ámbito público como en el privado </a:t>
            </a:r>
            <a:r>
              <a:rPr lang="es-MX" sz="5000" b="1" dirty="0" smtClean="0"/>
              <a:t>y de discriminación</a:t>
            </a:r>
            <a:r>
              <a:rPr lang="es-MX" sz="5000" dirty="0" smtClean="0"/>
              <a:t>.</a:t>
            </a:r>
          </a:p>
          <a:p>
            <a:pPr algn="just"/>
            <a:endParaRPr lang="es-MX" sz="5000" dirty="0" smtClean="0"/>
          </a:p>
          <a:p>
            <a:pPr algn="just"/>
            <a:r>
              <a:rPr lang="es-MX" sz="5000" b="1" dirty="0" smtClean="0">
                <a:solidFill>
                  <a:srgbClr val="C00000"/>
                </a:solidFill>
              </a:rPr>
              <a:t>Art. 4.- </a:t>
            </a:r>
            <a:r>
              <a:rPr lang="es-MX" sz="5000" b="1" dirty="0" smtClean="0">
                <a:solidFill>
                  <a:srgbClr val="0070C0"/>
                </a:solidFill>
              </a:rPr>
              <a:t>j</a:t>
            </a:r>
            <a:r>
              <a:rPr lang="es-MX" sz="5000" dirty="0" smtClean="0"/>
              <a:t>) El derecho a </a:t>
            </a:r>
            <a:r>
              <a:rPr lang="es-MX" sz="5000" b="1" dirty="0" smtClean="0"/>
              <a:t>acceder y a participar </a:t>
            </a:r>
            <a:r>
              <a:rPr lang="es-MX" sz="5000" dirty="0" smtClean="0"/>
              <a:t>en los </a:t>
            </a:r>
            <a:r>
              <a:rPr lang="es-MX" sz="5000" b="1" dirty="0" smtClean="0"/>
              <a:t>asuntos públicos</a:t>
            </a:r>
            <a:r>
              <a:rPr lang="es-MX" sz="5000" dirty="0" smtClean="0"/>
              <a:t>, incluyendo </a:t>
            </a:r>
            <a:r>
              <a:rPr lang="es-MX" sz="5000" b="1" dirty="0" smtClean="0"/>
              <a:t>la toma de decisiones</a:t>
            </a:r>
            <a:r>
              <a:rPr lang="es-MX" sz="5000" dirty="0" smtClean="0"/>
              <a:t>.</a:t>
            </a:r>
          </a:p>
          <a:p>
            <a:pPr algn="just"/>
            <a:endParaRPr lang="es-MX" dirty="0"/>
          </a:p>
        </p:txBody>
      </p:sp>
      <p:pic>
        <p:nvPicPr>
          <p:cNvPr id="2050" name="Picture 2" descr="C:\Users\FLORA\Pictures\BelemDoPara.png"/>
          <p:cNvPicPr>
            <a:picLocks noGrp="1" noChangeAspect="1" noChangeArrowheads="1"/>
          </p:cNvPicPr>
          <p:nvPr>
            <p:ph sz="half" idx="1"/>
          </p:nvPr>
        </p:nvPicPr>
        <p:blipFill>
          <a:blip r:embed="rId2" cstate="print"/>
          <a:srcRect/>
          <a:stretch>
            <a:fillRect/>
          </a:stretch>
        </p:blipFill>
        <p:spPr bwMode="auto">
          <a:xfrm>
            <a:off x="467544" y="692696"/>
            <a:ext cx="3888432" cy="547260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052736"/>
            <a:ext cx="4038600" cy="5073427"/>
          </a:xfrm>
        </p:spPr>
        <p:txBody>
          <a:bodyPr>
            <a:normAutofit fontScale="92500" lnSpcReduction="10000"/>
          </a:bodyPr>
          <a:lstStyle/>
          <a:p>
            <a:pPr>
              <a:buFont typeface="Wingdings" pitchFamily="2" charset="2"/>
              <a:buChar char="ü"/>
            </a:pPr>
            <a:r>
              <a:rPr lang="es-MX" dirty="0" smtClean="0"/>
              <a:t>Declaración Sobre la Violencia y el Acoso Políticos Contra las Mujeres.</a:t>
            </a:r>
          </a:p>
          <a:p>
            <a:pPr>
              <a:buNone/>
            </a:pPr>
            <a:r>
              <a:rPr lang="es-MX" sz="1900" dirty="0" smtClean="0"/>
              <a:t>        (</a:t>
            </a:r>
            <a:r>
              <a:rPr lang="es-MX" sz="1700" dirty="0" smtClean="0"/>
              <a:t>Lima, 15 de octubre de 2015)</a:t>
            </a:r>
            <a:r>
              <a:rPr lang="es-MX" dirty="0" smtClean="0"/>
              <a:t>.</a:t>
            </a:r>
          </a:p>
          <a:p>
            <a:endParaRPr lang="es-MX" dirty="0" smtClean="0"/>
          </a:p>
          <a:p>
            <a:pPr>
              <a:buFont typeface="Wingdings" pitchFamily="2" charset="2"/>
              <a:buChar char="ü"/>
            </a:pPr>
            <a:r>
              <a:rPr lang="es-MX" dirty="0" smtClean="0"/>
              <a:t>Ley modelo Interamericana para Prevenir, Sancionar y Erradicar la Violencia contra las Mujeres en la vida política.</a:t>
            </a:r>
          </a:p>
          <a:p>
            <a:pPr>
              <a:buNone/>
            </a:pPr>
            <a:r>
              <a:rPr lang="es-MX" dirty="0" smtClean="0"/>
              <a:t>         </a:t>
            </a:r>
            <a:r>
              <a:rPr lang="es-MX" sz="1700" dirty="0" smtClean="0"/>
              <a:t>(Octubre de 2016).</a:t>
            </a:r>
          </a:p>
          <a:p>
            <a:endParaRPr lang="es-MX" dirty="0" smtClean="0"/>
          </a:p>
          <a:p>
            <a:endParaRPr lang="es-MX" dirty="0" smtClean="0"/>
          </a:p>
          <a:p>
            <a:endParaRPr lang="es-MX" dirty="0"/>
          </a:p>
        </p:txBody>
      </p:sp>
      <p:pic>
        <p:nvPicPr>
          <p:cNvPr id="4098" name="Picture 2" descr="C:\Users\FLORA\Pictures\descarga.jpg"/>
          <p:cNvPicPr>
            <a:picLocks noGrp="1" noChangeAspect="1" noChangeArrowheads="1"/>
          </p:cNvPicPr>
          <p:nvPr>
            <p:ph sz="half" idx="2"/>
          </p:nvPr>
        </p:nvPicPr>
        <p:blipFill>
          <a:blip r:embed="rId2" cstate="print"/>
          <a:srcRect/>
          <a:stretch>
            <a:fillRect/>
          </a:stretch>
        </p:blipFill>
        <p:spPr bwMode="auto">
          <a:xfrm>
            <a:off x="4860032" y="1196752"/>
            <a:ext cx="3744416" cy="475252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FF0000"/>
                </a:solidFill>
              </a:rPr>
              <a:t>A nivel nacional</a:t>
            </a:r>
            <a:endParaRPr lang="es-MX" b="1" dirty="0">
              <a:solidFill>
                <a:srgbClr val="FF0000"/>
              </a:solidFill>
            </a:endParaRPr>
          </a:p>
        </p:txBody>
      </p:sp>
      <p:sp>
        <p:nvSpPr>
          <p:cNvPr id="4" name="3 Marcador de contenido"/>
          <p:cNvSpPr>
            <a:spLocks noGrp="1"/>
          </p:cNvSpPr>
          <p:nvPr>
            <p:ph sz="half" idx="2"/>
          </p:nvPr>
        </p:nvSpPr>
        <p:spPr>
          <a:xfrm>
            <a:off x="4648200" y="1412776"/>
            <a:ext cx="4038600" cy="4713387"/>
          </a:xfrm>
        </p:spPr>
        <p:txBody>
          <a:bodyPr>
            <a:normAutofit/>
          </a:bodyPr>
          <a:lstStyle/>
          <a:p>
            <a:pPr algn="just">
              <a:buNone/>
            </a:pPr>
            <a:r>
              <a:rPr lang="es-MX" dirty="0" smtClean="0"/>
              <a:t>   </a:t>
            </a:r>
            <a:r>
              <a:rPr lang="es-MX" b="1" dirty="0" smtClean="0">
                <a:solidFill>
                  <a:srgbClr val="002060"/>
                </a:solidFill>
              </a:rPr>
              <a:t>Art. 1</a:t>
            </a:r>
            <a:r>
              <a:rPr lang="es-MX" dirty="0" smtClean="0"/>
              <a:t>. En México </a:t>
            </a:r>
            <a:r>
              <a:rPr lang="es-MX" b="1" dirty="0" smtClean="0"/>
              <a:t>todas las personas </a:t>
            </a:r>
            <a:r>
              <a:rPr lang="es-MX" dirty="0" smtClean="0"/>
              <a:t>gozarán de </a:t>
            </a:r>
            <a:r>
              <a:rPr lang="es-MX" b="1" dirty="0" smtClean="0">
                <a:solidFill>
                  <a:srgbClr val="C00000"/>
                </a:solidFill>
              </a:rPr>
              <a:t>los derechos humanos </a:t>
            </a:r>
            <a:r>
              <a:rPr lang="es-MX" dirty="0" smtClean="0"/>
              <a:t>reconocidos en esta </a:t>
            </a:r>
            <a:r>
              <a:rPr lang="es-MX" b="1" dirty="0" smtClean="0"/>
              <a:t>Constitución y en los </a:t>
            </a:r>
            <a:r>
              <a:rPr lang="es-MX" sz="2400" b="1" dirty="0" smtClean="0"/>
              <a:t>tratados  internacionales</a:t>
            </a:r>
            <a:r>
              <a:rPr lang="es-MX" dirty="0" smtClean="0"/>
              <a:t>…</a:t>
            </a:r>
          </a:p>
          <a:p>
            <a:pPr algn="just">
              <a:buNone/>
            </a:pPr>
            <a:endParaRPr lang="es-MX" dirty="0" smtClean="0"/>
          </a:p>
          <a:p>
            <a:pPr algn="just">
              <a:buNone/>
            </a:pPr>
            <a:r>
              <a:rPr lang="es-MX" dirty="0" smtClean="0"/>
              <a:t>    Interpretación </a:t>
            </a:r>
            <a:r>
              <a:rPr lang="es-MX" b="1" dirty="0" smtClean="0"/>
              <a:t>pro persona en materia de der. </a:t>
            </a:r>
            <a:r>
              <a:rPr lang="es-MX" b="1" dirty="0" err="1" smtClean="0"/>
              <a:t>hum</a:t>
            </a:r>
            <a:r>
              <a:rPr lang="es-MX" b="1" dirty="0" smtClean="0"/>
              <a:t>. </a:t>
            </a:r>
          </a:p>
          <a:p>
            <a:endParaRPr lang="es-MX" dirty="0"/>
          </a:p>
        </p:txBody>
      </p:sp>
      <p:pic>
        <p:nvPicPr>
          <p:cNvPr id="3074" name="Picture 2" descr="C:\Users\FLORA\Pictures\constitucion.png"/>
          <p:cNvPicPr>
            <a:picLocks noGrp="1" noChangeAspect="1" noChangeArrowheads="1"/>
          </p:cNvPicPr>
          <p:nvPr>
            <p:ph sz="half" idx="1"/>
          </p:nvPr>
        </p:nvPicPr>
        <p:blipFill>
          <a:blip r:embed="rId2" cstate="print"/>
          <a:srcRect/>
          <a:stretch>
            <a:fillRect/>
          </a:stretch>
        </p:blipFill>
        <p:spPr bwMode="auto">
          <a:xfrm>
            <a:off x="395536" y="1340768"/>
            <a:ext cx="3744416" cy="478539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6264696"/>
          </a:xfrm>
        </p:spPr>
        <p:txBody>
          <a:bodyPr>
            <a:normAutofit fontScale="92500" lnSpcReduction="20000"/>
          </a:bodyPr>
          <a:lstStyle/>
          <a:p>
            <a:pPr algn="just">
              <a:buNone/>
            </a:pPr>
            <a:r>
              <a:rPr lang="es-MX" b="1" dirty="0" smtClean="0">
                <a:solidFill>
                  <a:srgbClr val="C00000"/>
                </a:solidFill>
              </a:rPr>
              <a:t>Art. 1.</a:t>
            </a:r>
          </a:p>
          <a:p>
            <a:pPr algn="just"/>
            <a:r>
              <a:rPr lang="es-MX" b="1" dirty="0" smtClean="0">
                <a:solidFill>
                  <a:srgbClr val="C00000"/>
                </a:solidFill>
              </a:rPr>
              <a:t>Todas las autoridades</a:t>
            </a:r>
            <a:r>
              <a:rPr lang="es-MX" dirty="0" smtClean="0"/>
              <a:t>, en el ámbito de sus competencias, tienen la obligación de </a:t>
            </a:r>
            <a:r>
              <a:rPr lang="es-MX" b="1" dirty="0" smtClean="0"/>
              <a:t>promover, respetar, proteger y garantizar </a:t>
            </a:r>
            <a:r>
              <a:rPr lang="es-MX" dirty="0" smtClean="0"/>
              <a:t>los der. </a:t>
            </a:r>
            <a:r>
              <a:rPr lang="es-MX" dirty="0" err="1" smtClean="0"/>
              <a:t>hum</a:t>
            </a:r>
            <a:r>
              <a:rPr lang="es-MX" dirty="0" smtClean="0"/>
              <a:t>. de conformidad con los principios de </a:t>
            </a:r>
            <a:r>
              <a:rPr lang="es-MX" b="1" dirty="0" smtClean="0"/>
              <a:t>universalidad, interdependencia, indivisibilidad y progresividad</a:t>
            </a:r>
            <a:r>
              <a:rPr lang="es-MX" dirty="0" smtClean="0"/>
              <a:t>.</a:t>
            </a:r>
          </a:p>
          <a:p>
            <a:pPr algn="just">
              <a:buNone/>
            </a:pPr>
            <a:endParaRPr lang="es-MX" dirty="0" smtClean="0"/>
          </a:p>
          <a:p>
            <a:pPr algn="just"/>
            <a:r>
              <a:rPr lang="es-MX" dirty="0" smtClean="0"/>
              <a:t>El</a:t>
            </a:r>
            <a:r>
              <a:rPr lang="es-MX" b="1" dirty="0" smtClean="0">
                <a:solidFill>
                  <a:srgbClr val="002060"/>
                </a:solidFill>
              </a:rPr>
              <a:t> Estado </a:t>
            </a:r>
            <a:r>
              <a:rPr lang="es-MX" dirty="0" smtClean="0"/>
              <a:t>deberá </a:t>
            </a:r>
            <a:r>
              <a:rPr lang="es-MX" b="1" dirty="0" smtClean="0">
                <a:solidFill>
                  <a:srgbClr val="002060"/>
                </a:solidFill>
              </a:rPr>
              <a:t>prevenir, investigar, sancionar y reparar </a:t>
            </a:r>
            <a:r>
              <a:rPr lang="es-MX" dirty="0" smtClean="0"/>
              <a:t>las violaciones a los derechos humanos.</a:t>
            </a:r>
          </a:p>
          <a:p>
            <a:pPr algn="just"/>
            <a:endParaRPr lang="es-MX" b="1" dirty="0" smtClean="0"/>
          </a:p>
          <a:p>
            <a:pPr marL="324000" algn="just"/>
            <a:r>
              <a:rPr lang="es-MX" b="1" dirty="0" smtClean="0"/>
              <a:t>Principio de igualdad y no discriminación. </a:t>
            </a:r>
            <a:r>
              <a:rPr lang="es-MX" dirty="0" smtClean="0"/>
              <a:t>(</a:t>
            </a:r>
            <a:r>
              <a:rPr lang="es-MX" sz="2000" dirty="0" smtClean="0"/>
              <a:t>Queda prohibida toda discriminación motivada por origen étnico o nacional, el género, la edad, las discapacidades, la condición social, las condiciones de salud, la religión, las opiniones, las preferencias sexuales, el estado civil o cualquier otra que </a:t>
            </a:r>
            <a:r>
              <a:rPr lang="es-MX" sz="2000" b="1" dirty="0" smtClean="0"/>
              <a:t>atente contra la dignidad humana y tenga por objeto anular o menoscabar los derechos y libertades de las personas</a:t>
            </a:r>
            <a:r>
              <a:rPr lang="es-MX" dirty="0" smtClean="0"/>
              <a:t>). </a:t>
            </a:r>
          </a:p>
          <a:p>
            <a:endParaRPr lang="es-MX"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6672"/>
            <a:ext cx="4186808" cy="6048672"/>
          </a:xfrm>
        </p:spPr>
        <p:txBody>
          <a:bodyPr>
            <a:normAutofit fontScale="70000" lnSpcReduction="20000"/>
          </a:bodyPr>
          <a:lstStyle/>
          <a:p>
            <a:pPr algn="just">
              <a:buNone/>
            </a:pPr>
            <a:r>
              <a:rPr lang="es-MX" b="1" dirty="0" smtClean="0">
                <a:solidFill>
                  <a:srgbClr val="C00000"/>
                </a:solidFill>
              </a:rPr>
              <a:t>     	 </a:t>
            </a:r>
            <a:r>
              <a:rPr lang="es-MX" sz="3400" b="1" dirty="0" smtClean="0">
                <a:solidFill>
                  <a:srgbClr val="C00000"/>
                </a:solidFill>
              </a:rPr>
              <a:t>Art. 2.  CPEUM. </a:t>
            </a:r>
            <a:r>
              <a:rPr lang="es-MX" sz="3400" dirty="0" smtClean="0"/>
              <a:t>Esta Constitución reconoce y garantiza el derecho de los pueblos y las comunidades indígenas </a:t>
            </a:r>
            <a:r>
              <a:rPr lang="es-MX" sz="3400" b="1" dirty="0" smtClean="0"/>
              <a:t>a la libre determinación </a:t>
            </a:r>
            <a:r>
              <a:rPr lang="es-MX" sz="3400" dirty="0" smtClean="0"/>
              <a:t>y, en consecuencia, </a:t>
            </a:r>
            <a:r>
              <a:rPr lang="es-MX" sz="3400" b="1" dirty="0" smtClean="0"/>
              <a:t>a la autonomía </a:t>
            </a:r>
            <a:r>
              <a:rPr lang="es-MX" sz="3400" dirty="0" smtClean="0"/>
              <a:t>para.</a:t>
            </a:r>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smtClean="0"/>
          </a:p>
          <a:p>
            <a:pPr algn="just">
              <a:buNone/>
            </a:pPr>
            <a:endParaRPr lang="es-MX" dirty="0"/>
          </a:p>
        </p:txBody>
      </p:sp>
      <p:sp>
        <p:nvSpPr>
          <p:cNvPr id="4" name="3 Marcador de contenido"/>
          <p:cNvSpPr>
            <a:spLocks noGrp="1"/>
          </p:cNvSpPr>
          <p:nvPr>
            <p:ph sz="half" idx="2"/>
          </p:nvPr>
        </p:nvSpPr>
        <p:spPr>
          <a:xfrm>
            <a:off x="4648200" y="332656"/>
            <a:ext cx="4172272" cy="6120680"/>
          </a:xfrm>
        </p:spPr>
        <p:txBody>
          <a:bodyPr>
            <a:normAutofit fontScale="70000" lnSpcReduction="20000"/>
          </a:bodyPr>
          <a:lstStyle/>
          <a:p>
            <a:pPr algn="just">
              <a:buNone/>
            </a:pPr>
            <a:r>
              <a:rPr lang="es-MX" b="1" dirty="0" smtClean="0">
                <a:solidFill>
                  <a:srgbClr val="C00000"/>
                </a:solidFill>
              </a:rPr>
              <a:t>   III.</a:t>
            </a:r>
            <a:r>
              <a:rPr lang="es-MX" dirty="0" smtClean="0"/>
              <a:t> Elegir de acuerdo con sus </a:t>
            </a:r>
            <a:r>
              <a:rPr lang="es-MX" b="1" dirty="0" smtClean="0"/>
              <a:t>normas, procedimientos y prácticas tradicionales, a las autoridades</a:t>
            </a:r>
            <a:r>
              <a:rPr lang="es-MX" dirty="0" smtClean="0"/>
              <a:t> o representantes para el ejercicio de sus formas propias de gobierno interno, </a:t>
            </a:r>
            <a:r>
              <a:rPr lang="es-MX" b="1" dirty="0" smtClean="0">
                <a:solidFill>
                  <a:srgbClr val="C00000"/>
                </a:solidFill>
              </a:rPr>
              <a:t>garantizando que las mujeres y los hombres indígenas disfrutarán y ejercerán su derecho de votar y ser votados </a:t>
            </a:r>
            <a:r>
              <a:rPr lang="es-MX" b="1" u="sng" dirty="0" smtClean="0">
                <a:solidFill>
                  <a:srgbClr val="C00000"/>
                </a:solidFill>
              </a:rPr>
              <a:t>en condiciones de igualdad</a:t>
            </a:r>
            <a:r>
              <a:rPr lang="es-MX" dirty="0" smtClean="0"/>
              <a:t>; así como a acceder y desempeñar los cargos públicos y de elección popular para los que hayan sido electos o designados…</a:t>
            </a:r>
          </a:p>
          <a:p>
            <a:pPr algn="just"/>
            <a:endParaRPr lang="es-MX" dirty="0" smtClean="0"/>
          </a:p>
          <a:p>
            <a:pPr algn="just">
              <a:buNone/>
            </a:pPr>
            <a:r>
              <a:rPr lang="es-MX" dirty="0" smtClean="0"/>
              <a:t>      </a:t>
            </a:r>
            <a:r>
              <a:rPr lang="es-MX" b="1" dirty="0" smtClean="0"/>
              <a:t>En ningún caso las prácticas comunitarias podrán limitar los derechos político-electorales </a:t>
            </a:r>
            <a:r>
              <a:rPr lang="es-MX" dirty="0" smtClean="0"/>
              <a:t>de los y las ciudadanas en la elección de sus autoridades municipales. </a:t>
            </a:r>
            <a:endParaRPr lang="es-MX" dirty="0"/>
          </a:p>
        </p:txBody>
      </p:sp>
      <p:pic>
        <p:nvPicPr>
          <p:cNvPr id="10" name="9 Imagen" descr="C:\Users\FLORA\Pictures\descubre-los-pueblos-indigenas-de-mexico-a-traves-de-este-atlas-bien-comun.jpg"/>
          <p:cNvPicPr/>
          <p:nvPr/>
        </p:nvPicPr>
        <p:blipFill>
          <a:blip r:embed="rId2" cstate="print"/>
          <a:srcRect/>
          <a:stretch>
            <a:fillRect/>
          </a:stretch>
        </p:blipFill>
        <p:spPr bwMode="auto">
          <a:xfrm>
            <a:off x="467544" y="3068960"/>
            <a:ext cx="4104456" cy="324036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04664"/>
            <a:ext cx="4038600" cy="5721499"/>
          </a:xfrm>
        </p:spPr>
        <p:txBody>
          <a:bodyPr>
            <a:normAutofit fontScale="47500" lnSpcReduction="20000"/>
          </a:bodyPr>
          <a:lstStyle/>
          <a:p>
            <a:pPr algn="just"/>
            <a:r>
              <a:rPr lang="es-MX" sz="4200" b="1" dirty="0" smtClean="0"/>
              <a:t>Art. 4</a:t>
            </a:r>
            <a:r>
              <a:rPr lang="es-MX" sz="4200" dirty="0" smtClean="0"/>
              <a:t>.- La mujer y el hombre </a:t>
            </a:r>
            <a:r>
              <a:rPr lang="es-MX" sz="4200" b="1" dirty="0" smtClean="0">
                <a:solidFill>
                  <a:srgbClr val="C00000"/>
                </a:solidFill>
              </a:rPr>
              <a:t>son iguales ante la ley.</a:t>
            </a:r>
          </a:p>
          <a:p>
            <a:endParaRPr lang="es-MX" dirty="0" smtClean="0"/>
          </a:p>
          <a:p>
            <a:endParaRPr lang="es-MX" dirty="0"/>
          </a:p>
        </p:txBody>
      </p:sp>
      <p:sp>
        <p:nvSpPr>
          <p:cNvPr id="4" name="3 Marcador de contenido"/>
          <p:cNvSpPr>
            <a:spLocks noGrp="1"/>
          </p:cNvSpPr>
          <p:nvPr>
            <p:ph sz="half" idx="2"/>
          </p:nvPr>
        </p:nvSpPr>
        <p:spPr>
          <a:xfrm>
            <a:off x="4648200" y="404664"/>
            <a:ext cx="4038600" cy="6120680"/>
          </a:xfrm>
        </p:spPr>
        <p:txBody>
          <a:bodyPr>
            <a:normAutofit fontScale="47500" lnSpcReduction="20000"/>
          </a:bodyPr>
          <a:lstStyle/>
          <a:p>
            <a:pPr algn="just">
              <a:buNone/>
            </a:pPr>
            <a:r>
              <a:rPr lang="es-MX" b="1" dirty="0" smtClean="0"/>
              <a:t>. </a:t>
            </a:r>
            <a:r>
              <a:rPr lang="es-MX" sz="4200" b="1" dirty="0" smtClean="0"/>
              <a:t>Art. 34</a:t>
            </a:r>
            <a:r>
              <a:rPr lang="es-MX" sz="4200" dirty="0" smtClean="0"/>
              <a:t>. </a:t>
            </a:r>
            <a:r>
              <a:rPr lang="es-MX" sz="4200" b="1" dirty="0" smtClean="0"/>
              <a:t>Son ciudadanos </a:t>
            </a:r>
            <a:r>
              <a:rPr lang="es-MX" sz="4200" dirty="0" smtClean="0"/>
              <a:t>de la República</a:t>
            </a:r>
            <a:r>
              <a:rPr lang="es-MX" sz="4200" b="1" dirty="0" smtClean="0"/>
              <a:t> los varones y mujeres </a:t>
            </a:r>
            <a:r>
              <a:rPr lang="es-MX" sz="4200" dirty="0" smtClean="0"/>
              <a:t>que, teniendo la calidad de mexicanos, reúnan, además, los siguientes requisitos:</a:t>
            </a:r>
          </a:p>
          <a:p>
            <a:pPr algn="just"/>
            <a:endParaRPr lang="es-MX" sz="4200" dirty="0" smtClean="0"/>
          </a:p>
          <a:p>
            <a:pPr algn="just">
              <a:buNone/>
            </a:pPr>
            <a:r>
              <a:rPr lang="es-MX" sz="4200" dirty="0" smtClean="0"/>
              <a:t> </a:t>
            </a:r>
            <a:r>
              <a:rPr lang="es-MX" sz="4200" b="1" dirty="0" smtClean="0">
                <a:solidFill>
                  <a:srgbClr val="C00000"/>
                </a:solidFill>
              </a:rPr>
              <a:t>I</a:t>
            </a:r>
            <a:r>
              <a:rPr lang="es-MX" sz="4200" dirty="0" smtClean="0"/>
              <a:t>. Haber cumplido 18 años, y</a:t>
            </a:r>
          </a:p>
          <a:p>
            <a:pPr algn="just">
              <a:buNone/>
            </a:pPr>
            <a:r>
              <a:rPr lang="es-MX" sz="4200" b="1" dirty="0" smtClean="0">
                <a:solidFill>
                  <a:srgbClr val="C00000"/>
                </a:solidFill>
              </a:rPr>
              <a:t> II</a:t>
            </a:r>
            <a:r>
              <a:rPr lang="es-MX" sz="4200" dirty="0" smtClean="0"/>
              <a:t>. Tener </a:t>
            </a:r>
            <a:r>
              <a:rPr lang="es-MX" sz="4200" b="1" dirty="0" smtClean="0"/>
              <a:t>un modo honesto de vivir</a:t>
            </a:r>
            <a:r>
              <a:rPr lang="es-MX" sz="4200" dirty="0" smtClean="0"/>
              <a:t>. </a:t>
            </a:r>
          </a:p>
          <a:p>
            <a:pPr algn="just">
              <a:buNone/>
            </a:pPr>
            <a:endParaRPr lang="es-MX" sz="4200" b="1" dirty="0" smtClean="0"/>
          </a:p>
          <a:p>
            <a:pPr algn="just"/>
            <a:r>
              <a:rPr lang="es-MX" sz="4200" b="1" dirty="0" smtClean="0"/>
              <a:t>Art. 35</a:t>
            </a:r>
            <a:r>
              <a:rPr lang="es-MX" sz="4200" dirty="0" smtClean="0"/>
              <a:t>. Son derechos de la ciudadanía</a:t>
            </a:r>
          </a:p>
          <a:p>
            <a:pPr algn="just">
              <a:buNone/>
            </a:pPr>
            <a:r>
              <a:rPr lang="es-MX" sz="4200" dirty="0" smtClean="0">
                <a:solidFill>
                  <a:srgbClr val="C00000"/>
                </a:solidFill>
              </a:rPr>
              <a:t>     I</a:t>
            </a:r>
            <a:r>
              <a:rPr lang="es-MX" sz="4200" dirty="0" smtClean="0"/>
              <a:t>. Votar en las elecciones populares;</a:t>
            </a:r>
          </a:p>
          <a:p>
            <a:pPr algn="just">
              <a:buNone/>
            </a:pPr>
            <a:r>
              <a:rPr lang="es-MX" sz="4200" dirty="0" smtClean="0">
                <a:solidFill>
                  <a:srgbClr val="C00000"/>
                </a:solidFill>
              </a:rPr>
              <a:t>     II. </a:t>
            </a:r>
            <a:r>
              <a:rPr lang="es-MX" sz="4200" dirty="0" smtClean="0"/>
              <a:t>Poder ser votada </a:t>
            </a:r>
            <a:r>
              <a:rPr lang="es-MX" sz="4200" b="1" dirty="0" smtClean="0"/>
              <a:t>en condiciones de paridad </a:t>
            </a:r>
            <a:r>
              <a:rPr lang="es-MX" sz="4200" dirty="0" smtClean="0"/>
              <a:t>para todos los cargos de elección popular.</a:t>
            </a:r>
          </a:p>
          <a:p>
            <a:pPr algn="just"/>
            <a:endParaRPr lang="es-MX" sz="4200" dirty="0" smtClean="0"/>
          </a:p>
          <a:p>
            <a:pPr algn="just"/>
            <a:endParaRPr lang="es-MX" sz="4200" dirty="0" smtClean="0"/>
          </a:p>
          <a:p>
            <a:pPr algn="just"/>
            <a:r>
              <a:rPr lang="es-MX" sz="4200" b="1" dirty="0" smtClean="0"/>
              <a:t>Art. 41</a:t>
            </a:r>
            <a:r>
              <a:rPr lang="es-MX" sz="4200" dirty="0" smtClean="0"/>
              <a:t>. </a:t>
            </a:r>
            <a:r>
              <a:rPr lang="es-MX" sz="4200" b="1" dirty="0" smtClean="0"/>
              <a:t>Principio de paridad </a:t>
            </a:r>
            <a:r>
              <a:rPr lang="es-MX" sz="4200" dirty="0" smtClean="0"/>
              <a:t>en la postulación y en la integración de los órganos. (2019).</a:t>
            </a:r>
          </a:p>
          <a:p>
            <a:endParaRPr lang="es-MX" dirty="0"/>
          </a:p>
        </p:txBody>
      </p:sp>
      <p:pic>
        <p:nvPicPr>
          <p:cNvPr id="4098" name="Picture 2" descr="C:\Users\FLORA\Pictures\1f424a994b3dcb2bebb27137f898a97e.jpg"/>
          <p:cNvPicPr>
            <a:picLocks noChangeAspect="1" noChangeArrowheads="1"/>
          </p:cNvPicPr>
          <p:nvPr/>
        </p:nvPicPr>
        <p:blipFill>
          <a:blip r:embed="rId2" cstate="print"/>
          <a:srcRect/>
          <a:stretch>
            <a:fillRect/>
          </a:stretch>
        </p:blipFill>
        <p:spPr bwMode="auto">
          <a:xfrm>
            <a:off x="395536" y="1772816"/>
            <a:ext cx="4183757" cy="416411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Otras leyes nacionales</a:t>
            </a:r>
            <a:endParaRPr lang="es-MX" dirty="0"/>
          </a:p>
        </p:txBody>
      </p:sp>
      <p:graphicFrame>
        <p:nvGraphicFramePr>
          <p:cNvPr id="4" name="4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MX" b="1" dirty="0" smtClean="0">
                <a:solidFill>
                  <a:srgbClr val="FF0000"/>
                </a:solidFill>
              </a:rPr>
              <a:t>Nivel Estatal</a:t>
            </a:r>
            <a:br>
              <a:rPr lang="es-MX" b="1" dirty="0" smtClean="0">
                <a:solidFill>
                  <a:srgbClr val="FF0000"/>
                </a:solidFill>
              </a:rPr>
            </a:br>
            <a:r>
              <a:rPr lang="es-MX" b="1" dirty="0" smtClean="0">
                <a:solidFill>
                  <a:srgbClr val="FF0000"/>
                </a:solidFill>
              </a:rPr>
              <a:t>Constitución de Oaxaca</a:t>
            </a:r>
            <a:endParaRPr lang="es-MX" b="1" dirty="0">
              <a:solidFill>
                <a:srgbClr val="FF0000"/>
              </a:solidFill>
            </a:endParaRPr>
          </a:p>
        </p:txBody>
      </p:sp>
      <p:sp>
        <p:nvSpPr>
          <p:cNvPr id="3" name="2 Marcador de contenido"/>
          <p:cNvSpPr>
            <a:spLocks noGrp="1"/>
          </p:cNvSpPr>
          <p:nvPr>
            <p:ph sz="half" idx="1"/>
          </p:nvPr>
        </p:nvSpPr>
        <p:spPr>
          <a:xfrm>
            <a:off x="457200" y="1412776"/>
            <a:ext cx="4038600" cy="4713387"/>
          </a:xfrm>
        </p:spPr>
        <p:txBody>
          <a:bodyPr>
            <a:normAutofit lnSpcReduction="10000"/>
          </a:bodyPr>
          <a:lstStyle/>
          <a:p>
            <a:pPr algn="just"/>
            <a:r>
              <a:rPr lang="es-MX" b="1" dirty="0" smtClean="0"/>
              <a:t>Art. 1</a:t>
            </a:r>
            <a:r>
              <a:rPr lang="es-MX" dirty="0" smtClean="0"/>
              <a:t>. Las autoridades del Estado… </a:t>
            </a:r>
            <a:r>
              <a:rPr lang="es-MX" b="1" dirty="0" smtClean="0"/>
              <a:t>tienen la obligación de promover, respetar, proteger y garantizar</a:t>
            </a:r>
            <a:r>
              <a:rPr lang="es-MX" dirty="0" smtClean="0"/>
              <a:t> los der. </a:t>
            </a:r>
            <a:r>
              <a:rPr lang="es-MX" dirty="0" err="1" smtClean="0"/>
              <a:t>hum</a:t>
            </a:r>
            <a:r>
              <a:rPr lang="es-MX" dirty="0" smtClean="0"/>
              <a:t>. de conformidad con los principios de universalidad, interdependencia, </a:t>
            </a:r>
            <a:r>
              <a:rPr lang="es-MX" b="1" dirty="0" smtClean="0"/>
              <a:t>pluriculturalidad </a:t>
            </a:r>
            <a:r>
              <a:rPr lang="es-MX" dirty="0" smtClean="0"/>
              <a:t>y progresividad.</a:t>
            </a:r>
            <a:endParaRPr lang="es-MX" dirty="0"/>
          </a:p>
        </p:txBody>
      </p:sp>
      <p:pic>
        <p:nvPicPr>
          <p:cNvPr id="6146" name="Picture 2" descr="C:\Users\FLORA\Pictures\descarga (1).jpg"/>
          <p:cNvPicPr>
            <a:picLocks noGrp="1" noChangeAspect="1" noChangeArrowheads="1"/>
          </p:cNvPicPr>
          <p:nvPr>
            <p:ph sz="half" idx="2"/>
          </p:nvPr>
        </p:nvPicPr>
        <p:blipFill>
          <a:blip r:embed="rId2" cstate="print"/>
          <a:srcRect/>
          <a:stretch>
            <a:fillRect/>
          </a:stretch>
        </p:blipFill>
        <p:spPr bwMode="auto">
          <a:xfrm>
            <a:off x="5148064" y="1772816"/>
            <a:ext cx="3384376" cy="410445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57200" y="274638"/>
            <a:ext cx="8229600" cy="634082"/>
          </a:xfrm>
        </p:spPr>
        <p:txBody>
          <a:bodyPr>
            <a:normAutofit fontScale="90000"/>
          </a:bodyPr>
          <a:lstStyle/>
          <a:p>
            <a:r>
              <a:rPr lang="es-MX" sz="3600" b="1" dirty="0" smtClean="0"/>
              <a:t>Otras leyes estatales que previenen, sancionan y castigan  la VPVSMRG</a:t>
            </a:r>
            <a:r>
              <a:rPr lang="es-MX" dirty="0" smtClean="0"/>
              <a:t>.</a:t>
            </a:r>
            <a:endParaRPr lang="es-MX" dirty="0"/>
          </a:p>
        </p:txBody>
      </p:sp>
      <p:graphicFrame>
        <p:nvGraphicFramePr>
          <p:cNvPr id="5" name="4 Marcador de contenido"/>
          <p:cNvGraphicFramePr>
            <a:graphicFrameLocks noGrp="1"/>
          </p:cNvGraphicFramePr>
          <p:nvPr>
            <p:ph idx="1"/>
          </p:nvPr>
        </p:nvGraphicFramePr>
        <p:xfrm>
          <a:off x="457200" y="1484784"/>
          <a:ext cx="8229600" cy="46413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7030A0"/>
                </a:solidFill>
              </a:rPr>
              <a:t>Sistema normativo indígena</a:t>
            </a:r>
            <a:endParaRPr lang="es-MX" b="1" dirty="0">
              <a:solidFill>
                <a:srgbClr val="7030A0"/>
              </a:solidFill>
            </a:endParaRPr>
          </a:p>
        </p:txBody>
      </p:sp>
      <p:sp>
        <p:nvSpPr>
          <p:cNvPr id="3" name="2 Marcador de contenido"/>
          <p:cNvSpPr>
            <a:spLocks noGrp="1"/>
          </p:cNvSpPr>
          <p:nvPr>
            <p:ph sz="half" idx="1"/>
          </p:nvPr>
        </p:nvSpPr>
        <p:spPr/>
        <p:txBody>
          <a:bodyPr>
            <a:normAutofit fontScale="92500" lnSpcReduction="20000"/>
          </a:bodyPr>
          <a:lstStyle/>
          <a:p>
            <a:pPr>
              <a:buFont typeface="Wingdings" pitchFamily="2" charset="2"/>
              <a:buChar char="v"/>
            </a:pPr>
            <a:r>
              <a:rPr lang="es-MX" dirty="0" smtClean="0"/>
              <a:t>Bandos de Policía y Gobierno.</a:t>
            </a:r>
          </a:p>
          <a:p>
            <a:pPr>
              <a:buFont typeface="Wingdings" pitchFamily="2" charset="2"/>
              <a:buChar char="v"/>
            </a:pPr>
            <a:endParaRPr lang="es-MX" dirty="0" smtClean="0"/>
          </a:p>
          <a:p>
            <a:pPr>
              <a:buFont typeface="Wingdings" pitchFamily="2" charset="2"/>
              <a:buChar char="v"/>
            </a:pPr>
            <a:r>
              <a:rPr lang="es-MX" dirty="0" smtClean="0"/>
              <a:t>Reglamentos.</a:t>
            </a:r>
          </a:p>
          <a:p>
            <a:pPr>
              <a:buFont typeface="Wingdings" pitchFamily="2" charset="2"/>
              <a:buChar char="v"/>
            </a:pPr>
            <a:endParaRPr lang="es-MX" dirty="0" smtClean="0"/>
          </a:p>
          <a:p>
            <a:pPr>
              <a:buFont typeface="Wingdings" pitchFamily="2" charset="2"/>
              <a:buChar char="v"/>
            </a:pPr>
            <a:r>
              <a:rPr lang="es-MX" dirty="0" smtClean="0"/>
              <a:t>Estatuto electoral comunitario.</a:t>
            </a:r>
          </a:p>
          <a:p>
            <a:pPr>
              <a:buFont typeface="Wingdings" pitchFamily="2" charset="2"/>
              <a:buChar char="v"/>
            </a:pPr>
            <a:endParaRPr lang="es-MX" dirty="0" smtClean="0"/>
          </a:p>
          <a:p>
            <a:pPr>
              <a:buFont typeface="Wingdings" pitchFamily="2" charset="2"/>
              <a:buChar char="v"/>
            </a:pPr>
            <a:r>
              <a:rPr lang="es-MX" dirty="0" smtClean="0"/>
              <a:t>Estatuto comunal</a:t>
            </a:r>
          </a:p>
          <a:p>
            <a:pPr>
              <a:buFont typeface="Wingdings" pitchFamily="2" charset="2"/>
              <a:buChar char="v"/>
            </a:pPr>
            <a:endParaRPr lang="es-MX" dirty="0" smtClean="0"/>
          </a:p>
          <a:p>
            <a:pPr>
              <a:buFont typeface="Wingdings" pitchFamily="2" charset="2"/>
              <a:buChar char="v"/>
            </a:pPr>
            <a:r>
              <a:rPr lang="es-MX" dirty="0" smtClean="0"/>
              <a:t>Métodos de elección</a:t>
            </a:r>
          </a:p>
          <a:p>
            <a:endParaRPr lang="es-MX" dirty="0" smtClean="0"/>
          </a:p>
          <a:p>
            <a:endParaRPr lang="es-MX" dirty="0" smtClean="0"/>
          </a:p>
          <a:p>
            <a:endParaRPr lang="es-MX" dirty="0"/>
          </a:p>
        </p:txBody>
      </p:sp>
      <p:pic>
        <p:nvPicPr>
          <p:cNvPr id="5" name="4 Marcador de contenido" descr="descarga4.jpg"/>
          <p:cNvPicPr>
            <a:picLocks noGrp="1" noChangeAspect="1"/>
          </p:cNvPicPr>
          <p:nvPr>
            <p:ph sz="half" idx="2"/>
          </p:nvPr>
        </p:nvPicPr>
        <p:blipFill>
          <a:blip r:embed="rId2" cstate="print"/>
          <a:stretch>
            <a:fillRect/>
          </a:stretch>
        </p:blipFill>
        <p:spPr>
          <a:xfrm>
            <a:off x="4644008" y="1772816"/>
            <a:ext cx="3960440" cy="3888432"/>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274042"/>
          </a:xfrm>
        </p:spPr>
        <p:txBody>
          <a:bodyPr>
            <a:normAutofit fontScale="90000"/>
          </a:bodyPr>
          <a:lstStyle/>
          <a:p>
            <a:r>
              <a:rPr lang="es-MX" dirty="0" smtClean="0"/>
              <a:t/>
            </a:r>
            <a:br>
              <a:rPr lang="es-MX" dirty="0" smtClean="0"/>
            </a:br>
            <a:r>
              <a:rPr lang="es-MX" dirty="0" smtClean="0"/>
              <a:t/>
            </a:r>
            <a:br>
              <a:rPr lang="es-MX" dirty="0" smtClean="0"/>
            </a:br>
            <a:r>
              <a:rPr lang="es-MX" dirty="0" smtClean="0"/>
              <a:t> </a:t>
            </a:r>
            <a:br>
              <a:rPr lang="es-MX" dirty="0" smtClean="0"/>
            </a:br>
            <a:r>
              <a:rPr lang="es-MX" dirty="0" smtClean="0">
                <a:solidFill>
                  <a:srgbClr val="FF0000"/>
                </a:solidFill>
              </a:rPr>
              <a:t>Objetivo especifico </a:t>
            </a:r>
            <a:endParaRPr lang="es-MX" dirty="0">
              <a:solidFill>
                <a:srgbClr val="FF0000"/>
              </a:solidFill>
            </a:endParaRPr>
          </a:p>
        </p:txBody>
      </p:sp>
      <p:sp>
        <p:nvSpPr>
          <p:cNvPr id="3" name="2 Marcador de contenido"/>
          <p:cNvSpPr>
            <a:spLocks noGrp="1"/>
          </p:cNvSpPr>
          <p:nvPr>
            <p:ph idx="1"/>
          </p:nvPr>
        </p:nvSpPr>
        <p:spPr>
          <a:xfrm>
            <a:off x="457200" y="1916832"/>
            <a:ext cx="8229600" cy="3384377"/>
          </a:xfrm>
        </p:spPr>
        <p:txBody>
          <a:bodyPr>
            <a:normAutofit fontScale="85000" lnSpcReduction="20000"/>
          </a:bodyPr>
          <a:lstStyle/>
          <a:p>
            <a:pPr algn="just">
              <a:lnSpc>
                <a:spcPct val="120000"/>
              </a:lnSpc>
              <a:buNone/>
            </a:pPr>
            <a:r>
              <a:rPr lang="es-MX" i="1" dirty="0" smtClean="0"/>
              <a:t>    </a:t>
            </a:r>
            <a:r>
              <a:rPr lang="es-MX" sz="3500" dirty="0" smtClean="0">
                <a:latin typeface="Arial Unicode MS" pitchFamily="34" charset="-128"/>
                <a:ea typeface="Arial Unicode MS" pitchFamily="34" charset="-128"/>
                <a:cs typeface="Arial Unicode MS" pitchFamily="34" charset="-128"/>
              </a:rPr>
              <a:t>Analizar la normatividad en materia de violencia política en razón de género, los mecanismos de atención, así como los desafíos para su implementación en beneficio de las mujeres indígenas y afromexicanas en municipios por SNI y partidos políticos</a:t>
            </a:r>
            <a:r>
              <a:rPr lang="es-MX" sz="3500" dirty="0" smtClean="0">
                <a:latin typeface="Arial" pitchFamily="34" charset="0"/>
                <a:cs typeface="Arial" pitchFamily="34" charset="0"/>
              </a:rPr>
              <a:t>.</a:t>
            </a:r>
            <a:endParaRPr lang="es-MX" sz="35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88640"/>
            <a:ext cx="8229600" cy="792088"/>
          </a:xfrm>
        </p:spPr>
        <p:txBody>
          <a:bodyPr/>
          <a:lstStyle/>
          <a:p>
            <a:r>
              <a:rPr lang="es-MX" b="1" dirty="0" smtClean="0">
                <a:solidFill>
                  <a:srgbClr val="FF0000"/>
                </a:solidFill>
              </a:rPr>
              <a:t>Resumen del marco legal</a:t>
            </a:r>
            <a:endParaRPr lang="es-MX" b="1" dirty="0">
              <a:solidFill>
                <a:srgbClr val="FF0000"/>
              </a:solidFill>
            </a:endParaRPr>
          </a:p>
        </p:txBody>
      </p:sp>
      <p:graphicFrame>
        <p:nvGraphicFramePr>
          <p:cNvPr id="5" name="4 Diagrama"/>
          <p:cNvGraphicFramePr/>
          <p:nvPr/>
        </p:nvGraphicFramePr>
        <p:xfrm>
          <a:off x="1331640" y="1268760"/>
          <a:ext cx="6576392" cy="4912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22114"/>
          </a:xfrm>
          <a:solidFill>
            <a:srgbClr val="FFC000"/>
          </a:solidFill>
        </p:spPr>
        <p:txBody>
          <a:bodyPr>
            <a:normAutofit fontScale="90000"/>
          </a:bodyPr>
          <a:lstStyle/>
          <a:p>
            <a:r>
              <a:rPr lang="es-MX" dirty="0" smtClean="0"/>
              <a:t>¡Violencia política en razón de género!</a:t>
            </a:r>
            <a:endParaRPr lang="es-MX" dirty="0"/>
          </a:p>
        </p:txBody>
      </p:sp>
      <p:sp>
        <p:nvSpPr>
          <p:cNvPr id="3" name="2 Marcador de contenido"/>
          <p:cNvSpPr>
            <a:spLocks noGrp="1"/>
          </p:cNvSpPr>
          <p:nvPr>
            <p:ph idx="1"/>
          </p:nvPr>
        </p:nvSpPr>
        <p:spPr>
          <a:xfrm>
            <a:off x="457200" y="1600200"/>
            <a:ext cx="8363272" cy="5257800"/>
          </a:xfrm>
          <a:noFill/>
        </p:spPr>
        <p:txBody>
          <a:bodyPr>
            <a:noAutofit/>
          </a:bodyPr>
          <a:lstStyle/>
          <a:p>
            <a:r>
              <a:rPr lang="es-MX" sz="1600" b="1" dirty="0" smtClean="0"/>
              <a:t>Art. 20 Bis LGAMVLV  (V. 14 de abril de 2020)</a:t>
            </a:r>
          </a:p>
          <a:p>
            <a:pPr algn="just"/>
            <a:endParaRPr lang="es-MX" sz="1600" b="1" dirty="0" smtClean="0">
              <a:latin typeface="Arial" pitchFamily="34" charset="0"/>
              <a:cs typeface="Arial" pitchFamily="34" charset="0"/>
            </a:endParaRPr>
          </a:p>
          <a:p>
            <a:pPr algn="just">
              <a:buNone/>
            </a:pPr>
            <a:r>
              <a:rPr lang="es-MX" sz="1700" b="1" dirty="0" smtClean="0">
                <a:latin typeface="Arial" pitchFamily="34" charset="0"/>
                <a:cs typeface="Arial" pitchFamily="34" charset="0"/>
              </a:rPr>
              <a:t>     Es toda acción u omisión</a:t>
            </a:r>
            <a:r>
              <a:rPr lang="es-MX" sz="1700" dirty="0" smtClean="0">
                <a:latin typeface="Arial" pitchFamily="34" charset="0"/>
                <a:cs typeface="Arial" pitchFamily="34" charset="0"/>
              </a:rPr>
              <a:t>, incluida </a:t>
            </a:r>
            <a:r>
              <a:rPr lang="es-MX" sz="1700" b="1" dirty="0" smtClean="0">
                <a:latin typeface="Arial" pitchFamily="34" charset="0"/>
                <a:cs typeface="Arial" pitchFamily="34" charset="0"/>
              </a:rPr>
              <a:t>la tolerancia</a:t>
            </a:r>
            <a:r>
              <a:rPr lang="es-MX" sz="1700" dirty="0" smtClean="0">
                <a:latin typeface="Arial" pitchFamily="34" charset="0"/>
                <a:cs typeface="Arial" pitchFamily="34" charset="0"/>
              </a:rPr>
              <a:t>, </a:t>
            </a:r>
            <a:r>
              <a:rPr lang="es-MX" sz="1700" dirty="0" smtClean="0">
                <a:solidFill>
                  <a:srgbClr val="FF0000"/>
                </a:solidFill>
                <a:latin typeface="Arial" pitchFamily="34" charset="0"/>
                <a:cs typeface="Arial" pitchFamily="34" charset="0"/>
              </a:rPr>
              <a:t>basada en elementos de género</a:t>
            </a:r>
            <a:r>
              <a:rPr lang="es-MX" sz="1700" dirty="0" smtClean="0">
                <a:latin typeface="Arial" pitchFamily="34" charset="0"/>
                <a:cs typeface="Arial" pitchFamily="34" charset="0"/>
              </a:rPr>
              <a:t> y ejercida dentro de la esfera pública o privada, que tenga por objeto o resultado </a:t>
            </a:r>
            <a:r>
              <a:rPr lang="es-MX" sz="1700" b="1" dirty="0" smtClean="0">
                <a:latin typeface="Arial" pitchFamily="34" charset="0"/>
                <a:cs typeface="Arial" pitchFamily="34" charset="0"/>
              </a:rPr>
              <a:t>limitar,</a:t>
            </a:r>
            <a:r>
              <a:rPr lang="es-MX" sz="1700" dirty="0" smtClean="0">
                <a:latin typeface="Arial" pitchFamily="34" charset="0"/>
                <a:cs typeface="Arial" pitchFamily="34" charset="0"/>
              </a:rPr>
              <a:t> </a:t>
            </a:r>
            <a:r>
              <a:rPr lang="es-MX" sz="1700" b="1" dirty="0" smtClean="0">
                <a:latin typeface="Arial" pitchFamily="34" charset="0"/>
                <a:cs typeface="Arial" pitchFamily="34" charset="0"/>
              </a:rPr>
              <a:t>anular</a:t>
            </a:r>
            <a:r>
              <a:rPr lang="es-MX" sz="1700" dirty="0" smtClean="0">
                <a:latin typeface="Arial" pitchFamily="34" charset="0"/>
                <a:cs typeface="Arial" pitchFamily="34" charset="0"/>
              </a:rPr>
              <a:t> o </a:t>
            </a:r>
            <a:r>
              <a:rPr lang="es-MX" sz="1700" b="1" dirty="0" smtClean="0">
                <a:latin typeface="Arial" pitchFamily="34" charset="0"/>
                <a:cs typeface="Arial" pitchFamily="34" charset="0"/>
              </a:rPr>
              <a:t>menoscabar</a:t>
            </a:r>
            <a:r>
              <a:rPr lang="es-MX" sz="1700" dirty="0" smtClean="0">
                <a:latin typeface="Arial" pitchFamily="34" charset="0"/>
                <a:cs typeface="Arial" pitchFamily="34" charset="0"/>
              </a:rPr>
              <a:t> el ejercicio efectivo de los derechos políticos y electorales de una o varias mujeres, el acceso al pleno ejercicio de las atribuciones inherentes a su cargo, labor o actividad, el libre desarrollo de la función pública, la toma de decisiones, la libertad de organización, así como el acceso y ejercicio a las prerrogativas, tratándose de precandidaturas, candidaturas, funciones o cargos públicos del mismo tipo.</a:t>
            </a:r>
          </a:p>
          <a:p>
            <a:pPr algn="just"/>
            <a:endParaRPr lang="es-MX" sz="1600" dirty="0" smtClean="0">
              <a:latin typeface="Arial" pitchFamily="34" charset="0"/>
              <a:cs typeface="Arial" pitchFamily="34" charset="0"/>
            </a:endParaRPr>
          </a:p>
          <a:p>
            <a:pPr algn="just"/>
            <a:r>
              <a:rPr lang="es-MX" sz="1800" b="1" dirty="0" smtClean="0"/>
              <a:t>Art. 412 TER CPEO</a:t>
            </a:r>
            <a:r>
              <a:rPr lang="es-MX" sz="1800" dirty="0" smtClean="0"/>
              <a:t>.- Violencia Política es toda acción u omisión realizada por sí o a través de terceros que </a:t>
            </a:r>
            <a:r>
              <a:rPr lang="es-MX" sz="1800" b="1" dirty="0" smtClean="0"/>
              <a:t>cause daño físico, psicológico, económico o sexual en contra de una o varias personas y/o de cualquier miembro de su familia</a:t>
            </a:r>
            <a:r>
              <a:rPr lang="es-MX" sz="1800" dirty="0" smtClean="0"/>
              <a:t>, </a:t>
            </a:r>
            <a:r>
              <a:rPr lang="es-MX" sz="1800" b="1" u="sng" dirty="0" smtClean="0"/>
              <a:t>para restringir, suspender, impedir, menoscabar o anular el reconocimiento, goce o ejercicio de los derechos políticos-electorales </a:t>
            </a:r>
            <a:r>
              <a:rPr lang="es-MX" sz="1800" dirty="0" smtClean="0"/>
              <a:t>o de las prerrogativas inherentes a un cargo público, o inducirla u obligarla a tomar decisiones de la misma índole en contra de su voluntad.</a:t>
            </a:r>
            <a:endParaRPr lang="es-MX" sz="1800" dirty="0" smtClean="0">
              <a:latin typeface="Arial" pitchFamily="34" charset="0"/>
              <a:cs typeface="Arial" pitchFamily="34" charset="0"/>
            </a:endParaRPr>
          </a:p>
          <a:p>
            <a:pPr algn="just"/>
            <a:endParaRPr lang="es-MX" sz="1600" dirty="0" smtClean="0">
              <a:latin typeface="Arial" pitchFamily="34" charset="0"/>
              <a:cs typeface="Arial" pitchFamily="34" charset="0"/>
            </a:endParaRPr>
          </a:p>
          <a:p>
            <a:endParaRPr lang="es-MX" sz="16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dirty="0" smtClean="0"/>
              <a:t>Jurisprudencia 21/2018 (</a:t>
            </a:r>
            <a:r>
              <a:rPr lang="es-MX" sz="2200" dirty="0" smtClean="0"/>
              <a:t>Sala Superior TEPJF</a:t>
            </a:r>
            <a:r>
              <a:rPr lang="es-MX" dirty="0" smtClean="0"/>
              <a:t>)</a:t>
            </a:r>
            <a:endParaRPr lang="es-MX" dirty="0"/>
          </a:p>
        </p:txBody>
      </p:sp>
      <p:sp>
        <p:nvSpPr>
          <p:cNvPr id="5" name="4 Marcador de contenido"/>
          <p:cNvSpPr>
            <a:spLocks noGrp="1"/>
          </p:cNvSpPr>
          <p:nvPr>
            <p:ph idx="1"/>
          </p:nvPr>
        </p:nvSpPr>
        <p:spPr>
          <a:xfrm>
            <a:off x="457200" y="1484784"/>
            <a:ext cx="8229600" cy="5112568"/>
          </a:xfrm>
        </p:spPr>
        <p:txBody>
          <a:bodyPr>
            <a:normAutofit fontScale="77500" lnSpcReduction="20000"/>
          </a:bodyPr>
          <a:lstStyle/>
          <a:p>
            <a:pPr algn="just">
              <a:buNone/>
            </a:pPr>
            <a:r>
              <a:rPr lang="es-MX" b="1" dirty="0" smtClean="0"/>
              <a:t>1</a:t>
            </a:r>
            <a:r>
              <a:rPr lang="es-MX" dirty="0" smtClean="0"/>
              <a:t>. Sucede en el marco del ejercicio de derechos político-electorales o bien en el ejercicio de un cargo público; </a:t>
            </a:r>
          </a:p>
          <a:p>
            <a:pPr algn="just">
              <a:buNone/>
            </a:pPr>
            <a:r>
              <a:rPr lang="es-MX" b="1" dirty="0" smtClean="0"/>
              <a:t>2</a:t>
            </a:r>
            <a:r>
              <a:rPr lang="es-MX" dirty="0" smtClean="0"/>
              <a:t>. Es </a:t>
            </a:r>
            <a:r>
              <a:rPr lang="es-MX" dirty="0" smtClean="0">
                <a:solidFill>
                  <a:srgbClr val="C00000"/>
                </a:solidFill>
              </a:rPr>
              <a:t>perpetrado</a:t>
            </a:r>
            <a:r>
              <a:rPr lang="es-MX" dirty="0" smtClean="0"/>
              <a:t> por el Estado o sus agentes, por superiores jerárquicos, colegas de trabajo, partidos políticos o representantes de los mismos; medios de comunicación y sus integrantes, un particular y/o un grupo de personas; </a:t>
            </a:r>
          </a:p>
          <a:p>
            <a:pPr algn="just">
              <a:buNone/>
            </a:pPr>
            <a:r>
              <a:rPr lang="es-MX" b="1" dirty="0" smtClean="0"/>
              <a:t>3</a:t>
            </a:r>
            <a:r>
              <a:rPr lang="es-MX" dirty="0" smtClean="0"/>
              <a:t>. Dicha violencia puede </a:t>
            </a:r>
            <a:r>
              <a:rPr lang="es-MX" dirty="0" smtClean="0">
                <a:solidFill>
                  <a:srgbClr val="C00000"/>
                </a:solidFill>
              </a:rPr>
              <a:t>consistir</a:t>
            </a:r>
            <a:r>
              <a:rPr lang="es-MX" dirty="0" smtClean="0"/>
              <a:t> en simbólica, verbal, patrimonial, económico, físico, sexual y/o psicológico; </a:t>
            </a:r>
          </a:p>
          <a:p>
            <a:pPr algn="just">
              <a:buNone/>
            </a:pPr>
            <a:r>
              <a:rPr lang="es-MX" b="1" dirty="0" smtClean="0"/>
              <a:t>4</a:t>
            </a:r>
            <a:r>
              <a:rPr lang="es-MX" dirty="0" smtClean="0"/>
              <a:t>. Tiene por </a:t>
            </a:r>
            <a:r>
              <a:rPr lang="es-MX" dirty="0" smtClean="0">
                <a:solidFill>
                  <a:srgbClr val="C00000"/>
                </a:solidFill>
              </a:rPr>
              <a:t>objeto o resultado </a:t>
            </a:r>
            <a:r>
              <a:rPr lang="es-MX" dirty="0" smtClean="0"/>
              <a:t>menoscabar o anular el reconocimiento, goce y/o ejercicio de los derechos político-electorales de las mujeres, y </a:t>
            </a:r>
          </a:p>
          <a:p>
            <a:pPr algn="just">
              <a:buNone/>
            </a:pPr>
            <a:r>
              <a:rPr lang="es-MX" b="1" dirty="0" smtClean="0"/>
              <a:t>5</a:t>
            </a:r>
            <a:r>
              <a:rPr lang="es-MX" dirty="0" smtClean="0"/>
              <a:t>. </a:t>
            </a:r>
            <a:r>
              <a:rPr lang="es-MX" b="1" dirty="0" smtClean="0">
                <a:solidFill>
                  <a:srgbClr val="C00000"/>
                </a:solidFill>
              </a:rPr>
              <a:t>Se basa en elementos de género</a:t>
            </a:r>
            <a:r>
              <a:rPr lang="es-MX" dirty="0" smtClean="0"/>
              <a:t>, es decir:</a:t>
            </a:r>
            <a:r>
              <a:rPr lang="es-MX" b="1" dirty="0" smtClean="0"/>
              <a:t> </a:t>
            </a:r>
            <a:r>
              <a:rPr lang="es-MX" b="1" dirty="0" smtClean="0">
                <a:solidFill>
                  <a:srgbClr val="C00000"/>
                </a:solidFill>
              </a:rPr>
              <a:t>i</a:t>
            </a:r>
            <a:r>
              <a:rPr lang="es-MX" dirty="0" smtClean="0">
                <a:solidFill>
                  <a:srgbClr val="C00000"/>
                </a:solidFill>
              </a:rPr>
              <a:t>.</a:t>
            </a:r>
            <a:r>
              <a:rPr lang="es-MX" dirty="0" smtClean="0"/>
              <a:t> se dirige a una mujer por ser mujer, </a:t>
            </a:r>
            <a:r>
              <a:rPr lang="es-MX" b="1" dirty="0" err="1" smtClean="0">
                <a:solidFill>
                  <a:srgbClr val="C00000"/>
                </a:solidFill>
              </a:rPr>
              <a:t>ii</a:t>
            </a:r>
            <a:r>
              <a:rPr lang="es-MX" dirty="0" smtClean="0">
                <a:solidFill>
                  <a:srgbClr val="C00000"/>
                </a:solidFill>
              </a:rPr>
              <a:t>.</a:t>
            </a:r>
            <a:r>
              <a:rPr lang="es-MX" dirty="0" smtClean="0"/>
              <a:t> tiene un impacto diferenciado en las mujeres; </a:t>
            </a:r>
            <a:r>
              <a:rPr lang="es-MX" b="1" dirty="0" err="1" smtClean="0">
                <a:solidFill>
                  <a:srgbClr val="C00000"/>
                </a:solidFill>
              </a:rPr>
              <a:t>iii</a:t>
            </a:r>
            <a:r>
              <a:rPr lang="es-MX" b="1" dirty="0" smtClean="0"/>
              <a:t>. </a:t>
            </a:r>
            <a:r>
              <a:rPr lang="es-MX" dirty="0" smtClean="0"/>
              <a:t>afecta desproporcionadamente a las mujeres.</a:t>
            </a:r>
            <a:endParaRPr lang="es-MX"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980728"/>
            <a:ext cx="4038600" cy="5145435"/>
          </a:xfrm>
        </p:spPr>
        <p:txBody>
          <a:bodyPr>
            <a:normAutofit fontScale="92500" lnSpcReduction="10000"/>
          </a:bodyPr>
          <a:lstStyle/>
          <a:p>
            <a:pPr algn="just">
              <a:buNone/>
            </a:pPr>
            <a:endParaRPr lang="es-MX" b="1" dirty="0" smtClean="0">
              <a:solidFill>
                <a:srgbClr val="C00000"/>
              </a:solidFill>
            </a:endParaRPr>
          </a:p>
          <a:p>
            <a:pPr algn="just">
              <a:buNone/>
            </a:pPr>
            <a:endParaRPr lang="es-MX" b="1" dirty="0" smtClean="0">
              <a:solidFill>
                <a:srgbClr val="C00000"/>
              </a:solidFill>
            </a:endParaRPr>
          </a:p>
          <a:p>
            <a:pPr algn="just">
              <a:buNone/>
            </a:pPr>
            <a:r>
              <a:rPr lang="es-MX" b="1" dirty="0" smtClean="0">
                <a:solidFill>
                  <a:srgbClr val="C00000"/>
                </a:solidFill>
              </a:rPr>
              <a:t>Ojo </a:t>
            </a:r>
            <a:r>
              <a:rPr lang="es-MX" b="1" dirty="0" smtClean="0"/>
              <a:t>   </a:t>
            </a:r>
            <a:r>
              <a:rPr lang="es-MX" dirty="0" smtClean="0"/>
              <a:t> </a:t>
            </a:r>
            <a:r>
              <a:rPr lang="es-MX" b="1" dirty="0" smtClean="0"/>
              <a:t>No es lo mismo violencia política </a:t>
            </a:r>
            <a:r>
              <a:rPr lang="es-MX" dirty="0" smtClean="0"/>
              <a:t>(que afecta a mujeres y a hombres), </a:t>
            </a:r>
          </a:p>
          <a:p>
            <a:pPr algn="just">
              <a:buNone/>
            </a:pPr>
            <a:endParaRPr lang="es-MX" dirty="0" smtClean="0"/>
          </a:p>
          <a:p>
            <a:pPr algn="just">
              <a:buNone/>
            </a:pPr>
            <a:r>
              <a:rPr lang="es-MX" dirty="0" smtClean="0"/>
              <a:t>     que </a:t>
            </a:r>
            <a:r>
              <a:rPr lang="es-MX" b="1" dirty="0" smtClean="0"/>
              <a:t>violencia política contra las mujeres en razón de género</a:t>
            </a:r>
            <a:r>
              <a:rPr lang="es-MX" dirty="0" smtClean="0"/>
              <a:t>.</a:t>
            </a:r>
          </a:p>
          <a:p>
            <a:endParaRPr lang="es-MX" dirty="0" smtClean="0"/>
          </a:p>
          <a:p>
            <a:pPr>
              <a:buNone/>
            </a:pPr>
            <a:r>
              <a:rPr lang="es-MX" dirty="0" smtClean="0"/>
              <a:t> </a:t>
            </a:r>
            <a:endParaRPr lang="es-MX" dirty="0"/>
          </a:p>
        </p:txBody>
      </p:sp>
      <p:sp>
        <p:nvSpPr>
          <p:cNvPr id="4" name="3 Marcador de contenido"/>
          <p:cNvSpPr>
            <a:spLocks noGrp="1"/>
          </p:cNvSpPr>
          <p:nvPr>
            <p:ph sz="half" idx="2"/>
          </p:nvPr>
        </p:nvSpPr>
        <p:spPr/>
        <p:txBody>
          <a:bodyPr>
            <a:normAutofit fontScale="92500" lnSpcReduction="10000"/>
          </a:bodyPr>
          <a:lstStyle/>
          <a:p>
            <a:pPr algn="just">
              <a:buFont typeface="Wingdings" pitchFamily="2" charset="2"/>
              <a:buChar char="Ø"/>
            </a:pPr>
            <a:endParaRPr lang="es-MX" dirty="0" smtClean="0"/>
          </a:p>
        </p:txBody>
      </p:sp>
      <p:pic>
        <p:nvPicPr>
          <p:cNvPr id="1026" name="Picture 2" descr="C:\Users\Florita\Pictures\07_partidosindigena1200_notas.2e16d0ba.fill-800x400-c100.jpg"/>
          <p:cNvPicPr>
            <a:picLocks noChangeAspect="1" noChangeArrowheads="1"/>
          </p:cNvPicPr>
          <p:nvPr/>
        </p:nvPicPr>
        <p:blipFill>
          <a:blip r:embed="rId2" cstate="print"/>
          <a:srcRect/>
          <a:stretch>
            <a:fillRect/>
          </a:stretch>
        </p:blipFill>
        <p:spPr bwMode="auto">
          <a:xfrm>
            <a:off x="4716016" y="1412776"/>
            <a:ext cx="4104456" cy="4752528"/>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94122"/>
          </a:xfrm>
        </p:spPr>
        <p:txBody>
          <a:bodyPr>
            <a:normAutofit fontScale="90000"/>
          </a:bodyPr>
          <a:lstStyle/>
          <a:p>
            <a:r>
              <a:rPr lang="es-MX" sz="4000" b="1" dirty="0" smtClean="0"/>
              <a:t>La violencia política contra las mujeres puede expresarse </a:t>
            </a:r>
            <a:r>
              <a:rPr lang="es-MX" sz="4000" dirty="0" smtClean="0"/>
              <a:t>( </a:t>
            </a:r>
            <a:r>
              <a:rPr lang="es-MX" sz="2200" dirty="0" smtClean="0"/>
              <a:t>Art. 20 Ter LGAMVLV</a:t>
            </a:r>
            <a:r>
              <a:rPr lang="es-MX" dirty="0" smtClean="0"/>
              <a:t>):</a:t>
            </a:r>
            <a:endParaRPr lang="es-MX" dirty="0"/>
          </a:p>
        </p:txBody>
      </p:sp>
      <p:sp>
        <p:nvSpPr>
          <p:cNvPr id="7" name="6 Marcador de contenido"/>
          <p:cNvSpPr>
            <a:spLocks noGrp="1"/>
          </p:cNvSpPr>
          <p:nvPr>
            <p:ph sz="half" idx="1"/>
          </p:nvPr>
        </p:nvSpPr>
        <p:spPr/>
        <p:txBody>
          <a:bodyPr>
            <a:normAutofit fontScale="70000" lnSpcReduction="20000"/>
          </a:bodyPr>
          <a:lstStyle/>
          <a:p>
            <a:pPr>
              <a:buFont typeface="Wingdings" pitchFamily="2" charset="2"/>
              <a:buChar char="Ø"/>
            </a:pPr>
            <a:r>
              <a:rPr lang="es-MX" dirty="0" smtClean="0"/>
              <a:t>Incumplir la legislación.</a:t>
            </a:r>
          </a:p>
          <a:p>
            <a:pPr>
              <a:buFont typeface="Wingdings" pitchFamily="2" charset="2"/>
              <a:buChar char="Ø"/>
            </a:pPr>
            <a:r>
              <a:rPr lang="es-MX" dirty="0" smtClean="0"/>
              <a:t>Restringir o anular el derecho al voto.</a:t>
            </a:r>
          </a:p>
          <a:p>
            <a:pPr>
              <a:buFont typeface="Wingdings" pitchFamily="2" charset="2"/>
              <a:buChar char="Ø"/>
            </a:pPr>
            <a:r>
              <a:rPr lang="es-MX" dirty="0" smtClean="0"/>
              <a:t>Ocultar información.</a:t>
            </a:r>
          </a:p>
          <a:p>
            <a:pPr>
              <a:buFont typeface="Wingdings" pitchFamily="2" charset="2"/>
              <a:buChar char="Ø"/>
            </a:pPr>
            <a:r>
              <a:rPr lang="es-MX" dirty="0" smtClean="0"/>
              <a:t>Proporcionar información falsa o incompleta.</a:t>
            </a:r>
          </a:p>
          <a:p>
            <a:pPr>
              <a:buFont typeface="Wingdings" pitchFamily="2" charset="2"/>
              <a:buChar char="Ø"/>
            </a:pPr>
            <a:r>
              <a:rPr lang="es-MX" dirty="0" smtClean="0"/>
              <a:t>Difamar, calumniar, realizar cualquier expresión que denigre o descalifique a las mujeres, en base a estereotipos de genero.</a:t>
            </a:r>
          </a:p>
          <a:p>
            <a:pPr>
              <a:buFont typeface="Wingdings" pitchFamily="2" charset="2"/>
              <a:buChar char="Ø"/>
            </a:pPr>
            <a:r>
              <a:rPr lang="es-MX" dirty="0" smtClean="0"/>
              <a:t>Divulgar imágenes privadas de una mujer.</a:t>
            </a:r>
          </a:p>
          <a:p>
            <a:pPr>
              <a:buFont typeface="Wingdings" pitchFamily="2" charset="2"/>
              <a:buChar char="Ø"/>
            </a:pPr>
            <a:r>
              <a:rPr lang="es-MX" dirty="0" smtClean="0"/>
              <a:t>Amenazar a una o varias, a su familia.</a:t>
            </a:r>
          </a:p>
          <a:p>
            <a:pPr>
              <a:buFont typeface="Wingdings" pitchFamily="2" charset="2"/>
              <a:buChar char="Ø"/>
            </a:pPr>
            <a:r>
              <a:rPr lang="es-MX" dirty="0" smtClean="0"/>
              <a:t>Imponer sanciones injustificadas o abusivas. </a:t>
            </a:r>
          </a:p>
          <a:p>
            <a:endParaRPr lang="es-MX" dirty="0" smtClean="0"/>
          </a:p>
          <a:p>
            <a:endParaRPr lang="es-MX" dirty="0" smtClean="0"/>
          </a:p>
          <a:p>
            <a:endParaRPr lang="es-MX" dirty="0" smtClean="0"/>
          </a:p>
          <a:p>
            <a:endParaRPr lang="es-MX" dirty="0"/>
          </a:p>
        </p:txBody>
      </p:sp>
      <p:sp>
        <p:nvSpPr>
          <p:cNvPr id="8" name="7 Marcador de contenido"/>
          <p:cNvSpPr>
            <a:spLocks noGrp="1"/>
          </p:cNvSpPr>
          <p:nvPr>
            <p:ph sz="half" idx="2"/>
          </p:nvPr>
        </p:nvSpPr>
        <p:spPr/>
        <p:txBody>
          <a:bodyPr>
            <a:normAutofit fontScale="70000" lnSpcReduction="20000"/>
          </a:bodyPr>
          <a:lstStyle/>
          <a:p>
            <a:pPr>
              <a:buFont typeface="Wingdings" pitchFamily="2" charset="2"/>
              <a:buChar char="ü"/>
            </a:pPr>
            <a:r>
              <a:rPr lang="es-MX" dirty="0" smtClean="0"/>
              <a:t>Impedir que tomen protesta, que asistan a las sesiones…</a:t>
            </a:r>
          </a:p>
          <a:p>
            <a:pPr>
              <a:buFont typeface="Wingdings" pitchFamily="2" charset="2"/>
              <a:buChar char="ü"/>
            </a:pPr>
            <a:r>
              <a:rPr lang="es-MX" dirty="0" smtClean="0"/>
              <a:t>Restringir los derechos bajo  la aplicación de costumbres  o SNI violatorios de der.hum.</a:t>
            </a:r>
          </a:p>
          <a:p>
            <a:pPr>
              <a:buFont typeface="Wingdings" pitchFamily="2" charset="2"/>
              <a:buChar char="ü"/>
            </a:pPr>
            <a:r>
              <a:rPr lang="es-MX" dirty="0" smtClean="0"/>
              <a:t>Discriminar a la mujer por encontrarse en embarazo, parto, etc.</a:t>
            </a:r>
          </a:p>
          <a:p>
            <a:pPr>
              <a:buFont typeface="Wingdings" pitchFamily="2" charset="2"/>
              <a:buChar char="ü"/>
            </a:pPr>
            <a:r>
              <a:rPr lang="es-MX" dirty="0" smtClean="0"/>
              <a:t>Ejercer cualquier tipo de violencia vs </a:t>
            </a:r>
            <a:r>
              <a:rPr lang="es-MX" dirty="0" err="1" smtClean="0"/>
              <a:t>muj</a:t>
            </a:r>
            <a:r>
              <a:rPr lang="es-MX" dirty="0" smtClean="0"/>
              <a:t>…</a:t>
            </a:r>
          </a:p>
          <a:p>
            <a:pPr>
              <a:buFont typeface="Wingdings" pitchFamily="2" charset="2"/>
              <a:buChar char="ü"/>
            </a:pPr>
            <a:r>
              <a:rPr lang="es-MX" dirty="0" smtClean="0"/>
              <a:t>Limitar o negar el uso del pago de apoyo y/o dieta…</a:t>
            </a:r>
          </a:p>
          <a:p>
            <a:pPr>
              <a:buFont typeface="Wingdings" pitchFamily="2" charset="2"/>
              <a:buChar char="ü"/>
            </a:pPr>
            <a:r>
              <a:rPr lang="es-MX" dirty="0" smtClean="0"/>
              <a:t>Obligar avalar o firmar documentos  vs de su voluntad</a:t>
            </a:r>
          </a:p>
          <a:p>
            <a:pPr>
              <a:buFont typeface="Wingdings" pitchFamily="2" charset="2"/>
              <a:buChar char="ü"/>
            </a:pPr>
            <a:r>
              <a:rPr lang="es-MX" dirty="0" smtClean="0"/>
              <a:t>Impedir o obstaculizar el acceso a la justicia, etc.</a:t>
            </a:r>
          </a:p>
          <a:p>
            <a:endParaRPr lang="es-MX"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sz="half" idx="4294967295"/>
          </p:nvPr>
        </p:nvSpPr>
        <p:spPr>
          <a:xfrm>
            <a:off x="0" y="1600200"/>
            <a:ext cx="4038600" cy="4525963"/>
          </a:xfrm>
        </p:spPr>
        <p:txBody>
          <a:bodyPr>
            <a:normAutofit/>
          </a:bodyPr>
          <a:lstStyle/>
          <a:p>
            <a:endParaRPr lang="es-MX" dirty="0" smtClean="0"/>
          </a:p>
          <a:p>
            <a:endParaRPr lang="es-MX" dirty="0"/>
          </a:p>
        </p:txBody>
      </p:sp>
      <p:graphicFrame>
        <p:nvGraphicFramePr>
          <p:cNvPr id="8" name="7 Diagrama"/>
          <p:cNvGraphicFramePr/>
          <p:nvPr/>
        </p:nvGraphicFramePr>
        <p:xfrm>
          <a:off x="611560" y="548680"/>
          <a:ext cx="8208912" cy="5688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MX" sz="3200" b="1" dirty="0" smtClean="0"/>
              <a:t>Algunos otros instrumentos específicos para atender la VPVSMRG</a:t>
            </a:r>
            <a:endParaRPr lang="es-MX" sz="3200" b="1" dirty="0"/>
          </a:p>
        </p:txBody>
      </p:sp>
      <p:sp>
        <p:nvSpPr>
          <p:cNvPr id="4" name="3 Marcador de contenido"/>
          <p:cNvSpPr>
            <a:spLocks noGrp="1"/>
          </p:cNvSpPr>
          <p:nvPr>
            <p:ph sz="half" idx="2"/>
          </p:nvPr>
        </p:nvSpPr>
        <p:spPr/>
        <p:txBody>
          <a:bodyPr>
            <a:normAutofit fontScale="85000" lnSpcReduction="20000"/>
          </a:bodyPr>
          <a:lstStyle/>
          <a:p>
            <a:r>
              <a:rPr lang="es-MX" dirty="0" smtClean="0"/>
              <a:t>Es un documento creado desde diversas instituciones ( </a:t>
            </a:r>
            <a:r>
              <a:rPr lang="es-MX" sz="1400" dirty="0" smtClean="0"/>
              <a:t>TEPJF, INE, SEGOB, FEPADE, CEAV, INMUJERES</a:t>
            </a:r>
            <a:r>
              <a:rPr lang="es-MX" dirty="0" smtClean="0"/>
              <a:t>) para identificar la violencia política vs </a:t>
            </a:r>
            <a:r>
              <a:rPr lang="es-MX" dirty="0" err="1" smtClean="0"/>
              <a:t>muj</a:t>
            </a:r>
            <a:r>
              <a:rPr lang="es-MX" dirty="0" smtClean="0"/>
              <a:t>.</a:t>
            </a:r>
          </a:p>
          <a:p>
            <a:endParaRPr lang="es-MX" dirty="0" smtClean="0"/>
          </a:p>
          <a:p>
            <a:pPr algn="just"/>
            <a:r>
              <a:rPr lang="es-MX" dirty="0" smtClean="0"/>
              <a:t>Establece procedimientos de actuación a nivel, federal, estatal y </a:t>
            </a:r>
            <a:r>
              <a:rPr lang="es-MX" dirty="0" err="1" smtClean="0"/>
              <a:t>mpal</a:t>
            </a:r>
            <a:r>
              <a:rPr lang="es-MX" dirty="0" smtClean="0"/>
              <a:t>.</a:t>
            </a:r>
          </a:p>
          <a:p>
            <a:endParaRPr lang="es-MX" dirty="0" smtClean="0"/>
          </a:p>
          <a:p>
            <a:pPr algn="just"/>
            <a:r>
              <a:rPr lang="es-MX" dirty="0" smtClean="0"/>
              <a:t>Pretende generar coordinación inter-institucional.</a:t>
            </a:r>
          </a:p>
          <a:p>
            <a:endParaRPr lang="es-MX" dirty="0"/>
          </a:p>
        </p:txBody>
      </p:sp>
      <p:pic>
        <p:nvPicPr>
          <p:cNvPr id="1026" name="Picture 2" descr="C:\Users\Florita\Pictures\descarga.png"/>
          <p:cNvPicPr>
            <a:picLocks noGrp="1" noChangeAspect="1" noChangeArrowheads="1"/>
          </p:cNvPicPr>
          <p:nvPr>
            <p:ph sz="half" idx="1"/>
          </p:nvPr>
        </p:nvPicPr>
        <p:blipFill>
          <a:blip r:embed="rId2" cstate="print"/>
          <a:srcRect/>
          <a:stretch>
            <a:fillRect/>
          </a:stretch>
        </p:blipFill>
        <p:spPr bwMode="auto">
          <a:xfrm>
            <a:off x="755576" y="1772816"/>
            <a:ext cx="3528392" cy="4176464"/>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EAA7"/>
          </a:solidFill>
        </p:spPr>
        <p:txBody>
          <a:bodyPr/>
          <a:lstStyle/>
          <a:p>
            <a:r>
              <a:rPr lang="es-MX" dirty="0" smtClean="0"/>
              <a:t>En dónde denunciar</a:t>
            </a:r>
            <a:endParaRPr lang="es-MX" dirty="0"/>
          </a:p>
        </p:txBody>
      </p:sp>
      <p:sp>
        <p:nvSpPr>
          <p:cNvPr id="3" name="2 Marcador de contenido"/>
          <p:cNvSpPr>
            <a:spLocks noGrp="1"/>
          </p:cNvSpPr>
          <p:nvPr>
            <p:ph sz="half" idx="1"/>
          </p:nvPr>
        </p:nvSpPr>
        <p:spPr/>
        <p:txBody>
          <a:bodyPr>
            <a:normAutofit fontScale="62500" lnSpcReduction="20000"/>
          </a:bodyPr>
          <a:lstStyle/>
          <a:p>
            <a:pPr>
              <a:buFont typeface="Wingdings" pitchFamily="2" charset="2"/>
              <a:buChar char="Ø"/>
            </a:pPr>
            <a:endParaRPr lang="es-MX" dirty="0" smtClean="0"/>
          </a:p>
          <a:p>
            <a:pPr>
              <a:buFont typeface="Wingdings" pitchFamily="2" charset="2"/>
              <a:buChar char="Ø"/>
            </a:pPr>
            <a:endParaRPr lang="es-MX" dirty="0" smtClean="0"/>
          </a:p>
          <a:p>
            <a:pPr>
              <a:buFont typeface="Wingdings" pitchFamily="2" charset="2"/>
              <a:buChar char="Ø"/>
            </a:pPr>
            <a:r>
              <a:rPr lang="es-MX" dirty="0" smtClean="0"/>
              <a:t>IEEPCO/ INE: Procedimiento Especial Sancionador ( PES).</a:t>
            </a:r>
          </a:p>
          <a:p>
            <a:pPr>
              <a:buFont typeface="Wingdings" pitchFamily="2" charset="2"/>
              <a:buChar char="Ø"/>
            </a:pPr>
            <a:endParaRPr lang="es-MX" dirty="0" smtClean="0"/>
          </a:p>
          <a:p>
            <a:pPr>
              <a:buFont typeface="Wingdings" pitchFamily="2" charset="2"/>
              <a:buChar char="Ø"/>
            </a:pPr>
            <a:r>
              <a:rPr lang="es-MX" dirty="0" smtClean="0"/>
              <a:t>TEEO.</a:t>
            </a:r>
          </a:p>
          <a:p>
            <a:pPr>
              <a:buFont typeface="Wingdings" pitchFamily="2" charset="2"/>
              <a:buChar char="Ø"/>
            </a:pPr>
            <a:endParaRPr lang="es-MX" dirty="0" smtClean="0"/>
          </a:p>
          <a:p>
            <a:pPr>
              <a:buFont typeface="Wingdings" pitchFamily="2" charset="2"/>
              <a:buChar char="Ø"/>
            </a:pPr>
            <a:r>
              <a:rPr lang="es-MX" dirty="0" smtClean="0"/>
              <a:t>SALA REGIONAL XALAPA.</a:t>
            </a:r>
          </a:p>
          <a:p>
            <a:pPr>
              <a:buFont typeface="Wingdings" pitchFamily="2" charset="2"/>
              <a:buChar char="Ø"/>
            </a:pPr>
            <a:endParaRPr lang="es-MX" dirty="0" smtClean="0"/>
          </a:p>
          <a:p>
            <a:pPr>
              <a:buFont typeface="Wingdings" pitchFamily="2" charset="2"/>
              <a:buChar char="Ø"/>
            </a:pPr>
            <a:r>
              <a:rPr lang="es-MX" dirty="0" smtClean="0"/>
              <a:t>SALA SUPERIOR TEPJF.</a:t>
            </a:r>
          </a:p>
          <a:p>
            <a:pPr>
              <a:buFont typeface="Wingdings" pitchFamily="2" charset="2"/>
              <a:buChar char="Ø"/>
            </a:pPr>
            <a:endParaRPr lang="es-MX" dirty="0" smtClean="0"/>
          </a:p>
          <a:p>
            <a:pPr>
              <a:buFont typeface="Wingdings" pitchFamily="2" charset="2"/>
              <a:buChar char="Ø"/>
            </a:pPr>
            <a:r>
              <a:rPr lang="es-MX" dirty="0" smtClean="0"/>
              <a:t>MP Y/O FEPADE.</a:t>
            </a:r>
          </a:p>
          <a:p>
            <a:pPr>
              <a:buFont typeface="Wingdings" pitchFamily="2" charset="2"/>
              <a:buChar char="Ø"/>
            </a:pPr>
            <a:endParaRPr lang="es-MX" dirty="0" smtClean="0"/>
          </a:p>
          <a:p>
            <a:pPr>
              <a:buFont typeface="Wingdings" pitchFamily="2" charset="2"/>
              <a:buChar char="Ø"/>
            </a:pPr>
            <a:r>
              <a:rPr lang="es-MX" dirty="0" smtClean="0"/>
              <a:t>AUTORIDADES COMUNITARIAS.</a:t>
            </a:r>
            <a:endParaRPr lang="es-MX" dirty="0"/>
          </a:p>
        </p:txBody>
      </p:sp>
      <p:sp>
        <p:nvSpPr>
          <p:cNvPr id="4" name="3 Marcador de contenido"/>
          <p:cNvSpPr>
            <a:spLocks noGrp="1"/>
          </p:cNvSpPr>
          <p:nvPr>
            <p:ph sz="half" idx="2"/>
          </p:nvPr>
        </p:nvSpPr>
        <p:spPr>
          <a:xfrm>
            <a:off x="4648200" y="1600200"/>
            <a:ext cx="4244280" cy="4781128"/>
          </a:xfrm>
        </p:spPr>
        <p:txBody>
          <a:bodyPr>
            <a:normAutofit fontScale="62500" lnSpcReduction="20000"/>
          </a:bodyPr>
          <a:lstStyle/>
          <a:p>
            <a:pPr algn="just">
              <a:buFont typeface="Wingdings" pitchFamily="2" charset="2"/>
              <a:buChar char="ü"/>
            </a:pPr>
            <a:r>
              <a:rPr lang="es-MX" dirty="0" smtClean="0"/>
              <a:t>Atención medica y psicológica.</a:t>
            </a:r>
          </a:p>
          <a:p>
            <a:pPr algn="just">
              <a:buFont typeface="Wingdings" pitchFamily="2" charset="2"/>
              <a:buChar char="ü"/>
            </a:pPr>
            <a:endParaRPr lang="es-MX" dirty="0" smtClean="0"/>
          </a:p>
          <a:p>
            <a:pPr algn="just">
              <a:buFont typeface="Wingdings" pitchFamily="2" charset="2"/>
              <a:buChar char="ü"/>
            </a:pPr>
            <a:r>
              <a:rPr lang="es-MX" dirty="0" smtClean="0"/>
              <a:t>Dictar medidas cautelares y de protección para evitar daños irreparables.</a:t>
            </a:r>
          </a:p>
          <a:p>
            <a:pPr algn="just">
              <a:buFont typeface="Wingdings" pitchFamily="2" charset="2"/>
              <a:buChar char="ü"/>
            </a:pPr>
            <a:endParaRPr lang="es-MX" dirty="0" smtClean="0"/>
          </a:p>
          <a:p>
            <a:pPr algn="just">
              <a:buFont typeface="Wingdings" pitchFamily="2" charset="2"/>
              <a:buChar char="ü"/>
            </a:pPr>
            <a:r>
              <a:rPr lang="es-MX" dirty="0" smtClean="0"/>
              <a:t>Brindar asesoría.</a:t>
            </a:r>
          </a:p>
          <a:p>
            <a:pPr algn="just">
              <a:buFont typeface="Wingdings" pitchFamily="2" charset="2"/>
              <a:buChar char="ü"/>
            </a:pPr>
            <a:endParaRPr lang="es-MX" dirty="0" smtClean="0"/>
          </a:p>
          <a:p>
            <a:pPr algn="just">
              <a:buFont typeface="Wingdings" pitchFamily="2" charset="2"/>
              <a:buChar char="ü"/>
            </a:pPr>
            <a:r>
              <a:rPr lang="es-MX" dirty="0" smtClean="0"/>
              <a:t>Defensa adecuada</a:t>
            </a:r>
          </a:p>
          <a:p>
            <a:pPr algn="just">
              <a:buFont typeface="Wingdings" pitchFamily="2" charset="2"/>
              <a:buChar char="ü"/>
            </a:pPr>
            <a:endParaRPr lang="es-MX" dirty="0" smtClean="0"/>
          </a:p>
          <a:p>
            <a:pPr algn="just">
              <a:buFont typeface="Wingdings" pitchFamily="2" charset="2"/>
              <a:buChar char="ü"/>
            </a:pPr>
            <a:r>
              <a:rPr lang="es-MX" dirty="0" smtClean="0"/>
              <a:t>Reparación integral.</a:t>
            </a:r>
          </a:p>
          <a:p>
            <a:pPr algn="just">
              <a:buFont typeface="Wingdings" pitchFamily="2" charset="2"/>
              <a:buChar char="ü"/>
            </a:pPr>
            <a:endParaRPr lang="es-MX" dirty="0" smtClean="0"/>
          </a:p>
          <a:p>
            <a:pPr algn="just">
              <a:buFont typeface="Wingdings" pitchFamily="2" charset="2"/>
              <a:buChar char="ü"/>
            </a:pPr>
            <a:r>
              <a:rPr lang="es-MX" dirty="0" smtClean="0"/>
              <a:t>Investigar con la debida diligencia.</a:t>
            </a:r>
          </a:p>
          <a:p>
            <a:pPr algn="just">
              <a:buFont typeface="Wingdings" pitchFamily="2" charset="2"/>
              <a:buChar char="ü"/>
            </a:pPr>
            <a:endParaRPr lang="es-MX" dirty="0" smtClean="0"/>
          </a:p>
          <a:p>
            <a:pPr algn="just">
              <a:buFont typeface="Wingdings" pitchFamily="2" charset="2"/>
              <a:buChar char="ü"/>
            </a:pPr>
            <a:r>
              <a:rPr lang="es-MX" dirty="0" smtClean="0"/>
              <a:t>Derecho a un interprete, defensores que conozcan su lengua y cultura</a:t>
            </a:r>
          </a:p>
          <a:p>
            <a:pPr>
              <a:buNone/>
            </a:pPr>
            <a:endParaRPr lang="es-MX" dirty="0" smtClean="0"/>
          </a:p>
          <a:p>
            <a:pPr>
              <a:buFont typeface="Wingdings" pitchFamily="2" charset="2"/>
              <a:buChar char="ü"/>
            </a:pPr>
            <a:endParaRPr lang="es-MX"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188640"/>
            <a:ext cx="8229600" cy="648072"/>
          </a:xfrm>
        </p:spPr>
        <p:txBody>
          <a:bodyPr>
            <a:normAutofit fontScale="90000"/>
          </a:bodyPr>
          <a:lstStyle/>
          <a:p>
            <a:r>
              <a:rPr lang="es-MX" dirty="0" smtClean="0"/>
              <a:t>Caso práctico</a:t>
            </a:r>
            <a:endParaRPr lang="es-MX" dirty="0"/>
          </a:p>
        </p:txBody>
      </p:sp>
      <p:sp>
        <p:nvSpPr>
          <p:cNvPr id="4" name="3 Marcador de contenido"/>
          <p:cNvSpPr>
            <a:spLocks noGrp="1"/>
          </p:cNvSpPr>
          <p:nvPr>
            <p:ph idx="1"/>
          </p:nvPr>
        </p:nvSpPr>
        <p:spPr>
          <a:xfrm>
            <a:off x="0" y="1124744"/>
            <a:ext cx="8892480" cy="5733256"/>
          </a:xfrm>
        </p:spPr>
        <p:txBody>
          <a:bodyPr>
            <a:normAutofit fontScale="70000" lnSpcReduction="20000"/>
          </a:bodyPr>
          <a:lstStyle/>
          <a:p>
            <a:pPr algn="just">
              <a:buNone/>
            </a:pPr>
            <a:r>
              <a:rPr lang="es-MX" dirty="0" smtClean="0"/>
              <a:t>      </a:t>
            </a:r>
            <a:r>
              <a:rPr lang="es-MX" sz="3300" dirty="0" smtClean="0"/>
              <a:t>María es una mujer joven, de 24 años de edad, madre soltera, ella es de la comunidad las “Rosas”, es la primera mujer en ocupar el cargo como Regidora de Obra en su municipio “Las Cazuelas”. Desde que asumió el cargo, el presidente municipal Juan Pérez, comenzó a hostigarla, pero María le puso un alto, situación que llevó a Juan Pérez,  a desacreditarla ante los demás integrantes del cabildo, diciendo que ella no cumplía su función de Regidora, no tomaba en cuenta sus participaciones en las sesiones y él junto con otro integrante del cabildo, tomaban solo las decisiones respecto de las obras, de modo tal que ella quedara mal ante las comunidades, él estaba haciendo todo lo posible para que ella renunciara, además en dos ocasiones el presidente municipal la mando arrestar por 24 horas, alegando que incumplió con sus funciones y otra que se excedió, además el presidente municipal solicitó una asamblea en la comunidad de “Las Rosas”, en el asamblea alego que la Regidora no hacia su trabajo, que se peleaba con su suplente, que por eso tenía que renunciar a su cargo, pidió a la asamblea que obligaran a la Regidora a firmar su renuncia.</a:t>
            </a:r>
            <a:endParaRPr lang="es-MX" sz="33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Preguntas</a:t>
            </a:r>
            <a:endParaRPr lang="es-MX" dirty="0"/>
          </a:p>
        </p:txBody>
      </p:sp>
      <p:sp>
        <p:nvSpPr>
          <p:cNvPr id="3" name="2 Marcador de contenido"/>
          <p:cNvSpPr>
            <a:spLocks noGrp="1"/>
          </p:cNvSpPr>
          <p:nvPr>
            <p:ph idx="1"/>
          </p:nvPr>
        </p:nvSpPr>
        <p:spPr/>
        <p:txBody>
          <a:bodyPr/>
          <a:lstStyle/>
          <a:p>
            <a:r>
              <a:rPr lang="es-MX" dirty="0" smtClean="0"/>
              <a:t>1.- Hay violencia política en razón de género?</a:t>
            </a:r>
          </a:p>
          <a:p>
            <a:r>
              <a:rPr lang="es-MX" dirty="0" smtClean="0"/>
              <a:t>Si, porque considera? </a:t>
            </a:r>
          </a:p>
          <a:p>
            <a:r>
              <a:rPr lang="es-MX" dirty="0" smtClean="0"/>
              <a:t>No, porque considera?</a:t>
            </a:r>
          </a:p>
          <a:p>
            <a:endParaRPr lang="es-MX" dirty="0" smtClean="0"/>
          </a:p>
          <a:p>
            <a:r>
              <a:rPr lang="es-MX" dirty="0" smtClean="0"/>
              <a:t>A qué instancias debe acudir María para denunciar dicha violencia?. </a:t>
            </a:r>
          </a:p>
          <a:p>
            <a:endParaRPr lang="es-MX"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Actividad de entrada</a:t>
            </a:r>
            <a:endParaRPr lang="es-MX" dirty="0"/>
          </a:p>
        </p:txBody>
      </p:sp>
      <p:sp>
        <p:nvSpPr>
          <p:cNvPr id="3" name="2 Marcador de contenido"/>
          <p:cNvSpPr>
            <a:spLocks noGrp="1"/>
          </p:cNvSpPr>
          <p:nvPr>
            <p:ph sz="half" idx="1"/>
          </p:nvPr>
        </p:nvSpPr>
        <p:spPr>
          <a:xfrm>
            <a:off x="179512" y="1600200"/>
            <a:ext cx="3960440" cy="4525963"/>
          </a:xfrm>
        </p:spPr>
        <p:txBody>
          <a:bodyPr>
            <a:normAutofit fontScale="92500" lnSpcReduction="20000"/>
          </a:bodyPr>
          <a:lstStyle/>
          <a:p>
            <a:pPr lvl="0" algn="ctr">
              <a:buNone/>
            </a:pPr>
            <a:r>
              <a:rPr lang="es-MX" dirty="0" smtClean="0">
                <a:solidFill>
                  <a:srgbClr val="7030A0"/>
                </a:solidFill>
              </a:rPr>
              <a:t> </a:t>
            </a:r>
            <a:r>
              <a:rPr lang="es-MX" b="1" dirty="0" smtClean="0">
                <a:solidFill>
                  <a:srgbClr val="7030A0"/>
                </a:solidFill>
              </a:rPr>
              <a:t>Dinámica “Pérdidas en altamar “</a:t>
            </a:r>
          </a:p>
          <a:p>
            <a:pPr algn="just">
              <a:buNone/>
            </a:pPr>
            <a:r>
              <a:rPr lang="es-MX" b="1" dirty="0" smtClean="0"/>
              <a:t>    Se encuentran navegando en altamar y el barco está en peligro,  ustedes necesitan salvarse, para ello  tienen que elegir 10 objetos de los que observan en las imágenes de al lado, los cuales consideran les ayudará a salvarse. </a:t>
            </a:r>
          </a:p>
        </p:txBody>
      </p:sp>
      <p:pic>
        <p:nvPicPr>
          <p:cNvPr id="1026" name="Picture 2" descr="C:\Users\FLORA\Pictures\descarga 2.jpg"/>
          <p:cNvPicPr>
            <a:picLocks noGrp="1" noChangeAspect="1" noChangeArrowheads="1"/>
          </p:cNvPicPr>
          <p:nvPr>
            <p:ph sz="half" idx="2"/>
          </p:nvPr>
        </p:nvPicPr>
        <p:blipFill>
          <a:blip r:embed="rId2" cstate="print"/>
          <a:srcRect/>
          <a:stretch>
            <a:fillRect/>
          </a:stretch>
        </p:blipFill>
        <p:spPr bwMode="auto">
          <a:xfrm>
            <a:off x="4427984" y="1700808"/>
            <a:ext cx="2066925" cy="2209800"/>
          </a:xfrm>
          <a:prstGeom prst="rect">
            <a:avLst/>
          </a:prstGeom>
          <a:noFill/>
        </p:spPr>
      </p:pic>
      <p:pic>
        <p:nvPicPr>
          <p:cNvPr id="1027" name="Picture 3" descr="C:\Users\FLORA\Pictures\descarga 4.jpg"/>
          <p:cNvPicPr>
            <a:picLocks noChangeAspect="1" noChangeArrowheads="1"/>
          </p:cNvPicPr>
          <p:nvPr/>
        </p:nvPicPr>
        <p:blipFill>
          <a:blip r:embed="rId3" cstate="print"/>
          <a:srcRect/>
          <a:stretch>
            <a:fillRect/>
          </a:stretch>
        </p:blipFill>
        <p:spPr bwMode="auto">
          <a:xfrm>
            <a:off x="4427984" y="4077072"/>
            <a:ext cx="2143125" cy="2160240"/>
          </a:xfrm>
          <a:prstGeom prst="rect">
            <a:avLst/>
          </a:prstGeom>
          <a:noFill/>
        </p:spPr>
      </p:pic>
      <p:pic>
        <p:nvPicPr>
          <p:cNvPr id="1028" name="Picture 4" descr="C:\Users\FLORA\Pictures\descarga 3.jpg"/>
          <p:cNvPicPr>
            <a:picLocks noChangeAspect="1" noChangeArrowheads="1"/>
          </p:cNvPicPr>
          <p:nvPr/>
        </p:nvPicPr>
        <p:blipFill>
          <a:blip r:embed="rId4" cstate="print"/>
          <a:srcRect/>
          <a:stretch>
            <a:fillRect/>
          </a:stretch>
        </p:blipFill>
        <p:spPr bwMode="auto">
          <a:xfrm>
            <a:off x="6732240" y="1700808"/>
            <a:ext cx="2143125" cy="2133600"/>
          </a:xfrm>
          <a:prstGeom prst="rect">
            <a:avLst/>
          </a:prstGeom>
          <a:noFill/>
        </p:spPr>
      </p:pic>
      <p:pic>
        <p:nvPicPr>
          <p:cNvPr id="1029" name="Picture 5" descr="C:\Users\FLORA\Pictures\images.png"/>
          <p:cNvPicPr>
            <a:picLocks noChangeAspect="1" noChangeArrowheads="1"/>
          </p:cNvPicPr>
          <p:nvPr/>
        </p:nvPicPr>
        <p:blipFill>
          <a:blip r:embed="rId5" cstate="print"/>
          <a:srcRect/>
          <a:stretch>
            <a:fillRect/>
          </a:stretch>
        </p:blipFill>
        <p:spPr bwMode="auto">
          <a:xfrm>
            <a:off x="6804248" y="4077072"/>
            <a:ext cx="2114550" cy="2088232"/>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67544" y="274638"/>
            <a:ext cx="8219256" cy="994122"/>
          </a:xfrm>
          <a:solidFill>
            <a:srgbClr val="D6DA26"/>
          </a:solidFill>
        </p:spPr>
        <p:txBody>
          <a:bodyPr>
            <a:normAutofit/>
          </a:bodyPr>
          <a:lstStyle/>
          <a:p>
            <a:r>
              <a:rPr lang="es-MX" sz="2400" b="1" dirty="0" smtClean="0">
                <a:latin typeface="Arial" pitchFamily="34" charset="0"/>
                <a:cs typeface="Arial" pitchFamily="34" charset="0"/>
              </a:rPr>
              <a:t>Situación de las Mujeres indígenas y afromexicanas  en el ejercicio de sus derechos políticos en SNI</a:t>
            </a:r>
            <a:r>
              <a:rPr lang="es-MX" sz="2400" b="1" dirty="0" smtClean="0"/>
              <a:t>.</a:t>
            </a:r>
            <a:endParaRPr lang="es-MX" sz="2400" b="1" dirty="0"/>
          </a:p>
        </p:txBody>
      </p:sp>
      <p:sp>
        <p:nvSpPr>
          <p:cNvPr id="3" name="2 Marcador de contenido"/>
          <p:cNvSpPr>
            <a:spLocks noGrp="1"/>
          </p:cNvSpPr>
          <p:nvPr>
            <p:ph sz="half" idx="1"/>
          </p:nvPr>
        </p:nvSpPr>
        <p:spPr>
          <a:xfrm>
            <a:off x="323528" y="1340768"/>
            <a:ext cx="4680520" cy="5517232"/>
          </a:xfrm>
          <a:noFill/>
        </p:spPr>
        <p:txBody>
          <a:bodyPr>
            <a:normAutofit fontScale="32500" lnSpcReduction="20000"/>
          </a:bodyPr>
          <a:lstStyle/>
          <a:p>
            <a:endParaRPr lang="es-MX" sz="4800" dirty="0" smtClean="0">
              <a:latin typeface="Arial" pitchFamily="34" charset="0"/>
              <a:cs typeface="Arial" pitchFamily="34" charset="0"/>
            </a:endParaRPr>
          </a:p>
          <a:p>
            <a:pPr>
              <a:buFont typeface="Wingdings" pitchFamily="2" charset="2"/>
              <a:buChar char="v"/>
            </a:pPr>
            <a:r>
              <a:rPr lang="es-MX" sz="6200" dirty="0" smtClean="0">
                <a:latin typeface="Arial" pitchFamily="34" charset="0"/>
                <a:cs typeface="Arial" pitchFamily="34" charset="0"/>
              </a:rPr>
              <a:t>Participación política MI  y Afro. Es parte del ejercicio de nuestros  DH.</a:t>
            </a:r>
          </a:p>
          <a:p>
            <a:pPr>
              <a:buFont typeface="Wingdings" pitchFamily="2" charset="2"/>
              <a:buChar char="v"/>
            </a:pPr>
            <a:endParaRPr lang="es-MX" sz="6200" dirty="0" smtClean="0">
              <a:latin typeface="Arial" pitchFamily="34" charset="0"/>
              <a:cs typeface="Arial" pitchFamily="34" charset="0"/>
            </a:endParaRPr>
          </a:p>
          <a:p>
            <a:pPr>
              <a:buFont typeface="Wingdings" pitchFamily="2" charset="2"/>
              <a:buChar char="v"/>
            </a:pPr>
            <a:r>
              <a:rPr lang="es-MX" sz="6200" dirty="0" smtClean="0">
                <a:latin typeface="Arial" pitchFamily="34" charset="0"/>
                <a:cs typeface="Arial" pitchFamily="34" charset="0"/>
              </a:rPr>
              <a:t>En Oaxaca existen 3 formas para acceder a espacios de toma de decisión: </a:t>
            </a:r>
          </a:p>
          <a:p>
            <a:pPr>
              <a:buFont typeface="Wingdings" pitchFamily="2" charset="2"/>
              <a:buChar char="v"/>
            </a:pPr>
            <a:endParaRPr lang="es-MX" sz="6200" dirty="0" smtClean="0">
              <a:latin typeface="Arial" pitchFamily="34" charset="0"/>
              <a:cs typeface="Arial" pitchFamily="34" charset="0"/>
            </a:endParaRPr>
          </a:p>
          <a:p>
            <a:pPr>
              <a:buFont typeface="Wingdings" pitchFamily="2" charset="2"/>
              <a:buChar char="v"/>
            </a:pPr>
            <a:r>
              <a:rPr lang="es-MX" sz="6200" dirty="0" smtClean="0">
                <a:solidFill>
                  <a:srgbClr val="C00000"/>
                </a:solidFill>
                <a:latin typeface="Arial" pitchFamily="34" charset="0"/>
                <a:cs typeface="Arial" pitchFamily="34" charset="0"/>
              </a:rPr>
              <a:t>A</a:t>
            </a:r>
            <a:r>
              <a:rPr lang="es-MX" sz="6200" dirty="0" smtClean="0">
                <a:latin typeface="Arial" pitchFamily="34" charset="0"/>
                <a:cs typeface="Arial" pitchFamily="34" charset="0"/>
              </a:rPr>
              <a:t>) Partidos Políticos.</a:t>
            </a:r>
          </a:p>
          <a:p>
            <a:pPr>
              <a:buFont typeface="Wingdings" pitchFamily="2" charset="2"/>
              <a:buChar char="v"/>
            </a:pPr>
            <a:endParaRPr lang="es-MX" sz="6200" dirty="0" smtClean="0">
              <a:latin typeface="Arial" pitchFamily="34" charset="0"/>
              <a:cs typeface="Arial" pitchFamily="34" charset="0"/>
            </a:endParaRPr>
          </a:p>
          <a:p>
            <a:pPr>
              <a:buFont typeface="Wingdings" pitchFamily="2" charset="2"/>
              <a:buChar char="v"/>
            </a:pPr>
            <a:r>
              <a:rPr lang="es-MX" sz="6200" dirty="0" smtClean="0">
                <a:solidFill>
                  <a:srgbClr val="C00000"/>
                </a:solidFill>
                <a:latin typeface="Arial" pitchFamily="34" charset="0"/>
                <a:cs typeface="Arial" pitchFamily="34" charset="0"/>
              </a:rPr>
              <a:t>B</a:t>
            </a:r>
            <a:r>
              <a:rPr lang="es-MX" sz="6200" dirty="0" smtClean="0">
                <a:latin typeface="Arial" pitchFamily="34" charset="0"/>
                <a:cs typeface="Arial" pitchFamily="34" charset="0"/>
              </a:rPr>
              <a:t>) Candidaturas independientes/ accione afirmativas </a:t>
            </a:r>
          </a:p>
          <a:p>
            <a:pPr>
              <a:buFont typeface="Wingdings" pitchFamily="2" charset="2"/>
              <a:buChar char="v"/>
            </a:pPr>
            <a:endParaRPr lang="es-MX" sz="6200" dirty="0" smtClean="0">
              <a:latin typeface="Arial" pitchFamily="34" charset="0"/>
              <a:cs typeface="Arial" pitchFamily="34" charset="0"/>
            </a:endParaRPr>
          </a:p>
          <a:p>
            <a:pPr>
              <a:buFont typeface="Wingdings" pitchFamily="2" charset="2"/>
              <a:buChar char="v"/>
            </a:pPr>
            <a:r>
              <a:rPr lang="es-MX" sz="6200" dirty="0" smtClean="0">
                <a:solidFill>
                  <a:srgbClr val="C00000"/>
                </a:solidFill>
                <a:latin typeface="Arial" pitchFamily="34" charset="0"/>
                <a:cs typeface="Arial" pitchFamily="34" charset="0"/>
              </a:rPr>
              <a:t>C</a:t>
            </a:r>
            <a:r>
              <a:rPr lang="es-MX" sz="6200" dirty="0" smtClean="0">
                <a:latin typeface="Arial" pitchFamily="34" charset="0"/>
                <a:cs typeface="Arial" pitchFamily="34" charset="0"/>
              </a:rPr>
              <a:t>) Sistemas normativos Indígenas (municipal).</a:t>
            </a:r>
          </a:p>
          <a:p>
            <a:pPr>
              <a:buNone/>
            </a:pPr>
            <a:endParaRPr lang="es-MX" sz="6200" dirty="0" smtClean="0">
              <a:latin typeface="Arial" pitchFamily="34" charset="0"/>
              <a:cs typeface="Arial" pitchFamily="34" charset="0"/>
            </a:endParaRPr>
          </a:p>
          <a:p>
            <a:endParaRPr lang="es-MX" sz="6200" b="1" dirty="0" smtClean="0">
              <a:latin typeface="Arial" pitchFamily="34" charset="0"/>
              <a:cs typeface="Arial" pitchFamily="34" charset="0"/>
            </a:endParaRPr>
          </a:p>
          <a:p>
            <a:pPr>
              <a:buNone/>
            </a:pPr>
            <a:endParaRPr lang="es-MX" sz="6200" dirty="0" smtClean="0">
              <a:latin typeface="Arial" pitchFamily="34" charset="0"/>
              <a:cs typeface="Arial" pitchFamily="34" charset="0"/>
            </a:endParaRPr>
          </a:p>
          <a:p>
            <a:pPr>
              <a:buFont typeface="Wingdings" pitchFamily="2" charset="2"/>
              <a:buChar char="Ø"/>
            </a:pPr>
            <a:endParaRPr lang="es-MX" sz="6200" b="1" dirty="0" smtClean="0">
              <a:latin typeface="Arial" pitchFamily="34" charset="0"/>
              <a:cs typeface="Arial" pitchFamily="34" charset="0"/>
            </a:endParaRPr>
          </a:p>
          <a:p>
            <a:pPr>
              <a:buNone/>
            </a:pPr>
            <a:endParaRPr lang="es-MX" sz="6200" dirty="0" smtClean="0"/>
          </a:p>
          <a:p>
            <a:endParaRPr lang="es-MX" dirty="0"/>
          </a:p>
        </p:txBody>
      </p:sp>
      <p:pic>
        <p:nvPicPr>
          <p:cNvPr id="6" name="5 Marcador de contenido" descr="images.jpg"/>
          <p:cNvPicPr>
            <a:picLocks noGrp="1" noChangeAspect="1"/>
          </p:cNvPicPr>
          <p:nvPr>
            <p:ph sz="half" idx="2"/>
          </p:nvPr>
        </p:nvPicPr>
        <p:blipFill>
          <a:blip r:embed="rId2" cstate="print"/>
          <a:stretch>
            <a:fillRect/>
          </a:stretch>
        </p:blipFill>
        <p:spPr>
          <a:xfrm>
            <a:off x="5364088" y="1628800"/>
            <a:ext cx="3240360" cy="4248472"/>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04664"/>
            <a:ext cx="4038600" cy="6192688"/>
          </a:xfrm>
        </p:spPr>
        <p:txBody>
          <a:bodyPr>
            <a:normAutofit fontScale="25000" lnSpcReduction="20000"/>
          </a:bodyPr>
          <a:lstStyle/>
          <a:p>
            <a:pPr>
              <a:buNone/>
            </a:pPr>
            <a:endParaRPr lang="es-MX" sz="8000" dirty="0" smtClean="0">
              <a:latin typeface="Arial" pitchFamily="34" charset="0"/>
              <a:cs typeface="Arial" pitchFamily="34" charset="0"/>
            </a:endParaRPr>
          </a:p>
          <a:p>
            <a:pPr algn="just">
              <a:buFont typeface="Wingdings" pitchFamily="2" charset="2"/>
              <a:buChar char="v"/>
            </a:pPr>
            <a:r>
              <a:rPr lang="es-MX" sz="8000" dirty="0" smtClean="0">
                <a:latin typeface="Arial" pitchFamily="34" charset="0"/>
                <a:cs typeface="Arial" pitchFamily="34" charset="0"/>
              </a:rPr>
              <a:t>La </a:t>
            </a:r>
            <a:r>
              <a:rPr lang="es-MX" sz="8000" dirty="0" err="1" smtClean="0">
                <a:latin typeface="Arial" pitchFamily="34" charset="0"/>
                <a:cs typeface="Arial" pitchFamily="34" charset="0"/>
              </a:rPr>
              <a:t>pp</a:t>
            </a:r>
            <a:r>
              <a:rPr lang="es-MX" sz="8000" dirty="0" smtClean="0">
                <a:latin typeface="Arial" pitchFamily="34" charset="0"/>
                <a:cs typeface="Arial" pitchFamily="34" charset="0"/>
              </a:rPr>
              <a:t> de las MI y Afro., es distinta que en el </a:t>
            </a:r>
            <a:r>
              <a:rPr lang="es-MX" sz="8000" dirty="0" err="1" smtClean="0">
                <a:latin typeface="Arial" pitchFamily="34" charset="0"/>
                <a:cs typeface="Arial" pitchFamily="34" charset="0"/>
              </a:rPr>
              <a:t>spp</a:t>
            </a:r>
            <a:r>
              <a:rPr lang="es-MX" sz="8000" dirty="0" smtClean="0">
                <a:latin typeface="Arial" pitchFamily="34" charset="0"/>
                <a:cs typeface="Arial" pitchFamily="34" charset="0"/>
              </a:rPr>
              <a:t>., (</a:t>
            </a:r>
            <a:r>
              <a:rPr lang="es-MX" sz="8000" b="1" dirty="0" smtClean="0">
                <a:solidFill>
                  <a:srgbClr val="002060"/>
                </a:solidFill>
                <a:latin typeface="Arial" pitchFamily="34" charset="0"/>
                <a:cs typeface="Arial" pitchFamily="34" charset="0"/>
              </a:rPr>
              <a:t>Ciudadanía diferenciada, implica el ejercicio de otros derechos.</a:t>
            </a:r>
            <a:r>
              <a:rPr lang="es-MX" sz="8000" dirty="0" smtClean="0">
                <a:latin typeface="Arial" pitchFamily="34" charset="0"/>
                <a:cs typeface="Arial" pitchFamily="34" charset="0"/>
              </a:rPr>
              <a:t>)</a:t>
            </a:r>
          </a:p>
          <a:p>
            <a:pPr algn="just">
              <a:buFont typeface="Wingdings" pitchFamily="2" charset="2"/>
              <a:buChar char="v"/>
            </a:pPr>
            <a:endParaRPr lang="es-MX" sz="8000" dirty="0" smtClean="0">
              <a:latin typeface="Arial" pitchFamily="34" charset="0"/>
              <a:cs typeface="Arial" pitchFamily="34" charset="0"/>
            </a:endParaRPr>
          </a:p>
          <a:p>
            <a:pPr algn="just">
              <a:buFont typeface="Wingdings" pitchFamily="2" charset="2"/>
              <a:buChar char="v"/>
            </a:pPr>
            <a:r>
              <a:rPr lang="es-MX" sz="8000" b="1" dirty="0" smtClean="0">
                <a:solidFill>
                  <a:srgbClr val="002060"/>
                </a:solidFill>
                <a:latin typeface="Arial" pitchFamily="34" charset="0"/>
                <a:cs typeface="Arial" pitchFamily="34" charset="0"/>
              </a:rPr>
              <a:t>Sistema de cargos/escalafón </a:t>
            </a:r>
            <a:r>
              <a:rPr lang="es-MX" sz="8000" dirty="0" smtClean="0">
                <a:latin typeface="Arial" pitchFamily="34" charset="0"/>
                <a:cs typeface="Arial" pitchFamily="34" charset="0"/>
              </a:rPr>
              <a:t>sigue siendo un espacio aun muy masculino.</a:t>
            </a:r>
          </a:p>
          <a:p>
            <a:pPr algn="just">
              <a:buFont typeface="Wingdings" pitchFamily="2" charset="2"/>
              <a:buChar char="v"/>
            </a:pPr>
            <a:endParaRPr lang="es-MX" sz="8000" dirty="0" smtClean="0">
              <a:latin typeface="Arial" pitchFamily="34" charset="0"/>
              <a:cs typeface="Arial" pitchFamily="34" charset="0"/>
            </a:endParaRPr>
          </a:p>
          <a:p>
            <a:pPr algn="just">
              <a:buFont typeface="Wingdings" pitchFamily="2" charset="2"/>
              <a:buChar char="v"/>
            </a:pPr>
            <a:r>
              <a:rPr lang="es-MX" sz="8000" dirty="0" smtClean="0">
                <a:latin typeface="Arial" pitchFamily="34" charset="0"/>
                <a:cs typeface="Arial" pitchFamily="34" charset="0"/>
              </a:rPr>
              <a:t>Algunas practicas comunitarias excluyen la </a:t>
            </a:r>
            <a:r>
              <a:rPr lang="es-MX" sz="8000" dirty="0" err="1" smtClean="0">
                <a:latin typeface="Arial" pitchFamily="34" charset="0"/>
                <a:cs typeface="Arial" pitchFamily="34" charset="0"/>
              </a:rPr>
              <a:t>pp</a:t>
            </a:r>
            <a:r>
              <a:rPr lang="es-MX" sz="8000" dirty="0" smtClean="0">
                <a:latin typeface="Arial" pitchFamily="34" charset="0"/>
                <a:cs typeface="Arial" pitchFamily="34" charset="0"/>
              </a:rPr>
              <a:t> MI. </a:t>
            </a:r>
          </a:p>
          <a:p>
            <a:pPr algn="just">
              <a:buFont typeface="Wingdings" pitchFamily="2" charset="2"/>
              <a:buChar char="v"/>
            </a:pPr>
            <a:endParaRPr lang="es-MX" sz="8000" dirty="0" smtClean="0">
              <a:latin typeface="Arial" pitchFamily="34" charset="0"/>
              <a:cs typeface="Arial" pitchFamily="34" charset="0"/>
            </a:endParaRPr>
          </a:p>
          <a:p>
            <a:pPr algn="just">
              <a:buFont typeface="Wingdings" pitchFamily="2" charset="2"/>
              <a:buChar char="v"/>
            </a:pPr>
            <a:r>
              <a:rPr lang="es-MX" sz="8000" dirty="0" smtClean="0">
                <a:latin typeface="Arial" pitchFamily="34" charset="0"/>
                <a:cs typeface="Arial" pitchFamily="34" charset="0"/>
              </a:rPr>
              <a:t>Solo están por cumplir un requisito para la constancia de mayoría.</a:t>
            </a:r>
          </a:p>
          <a:p>
            <a:pPr algn="just">
              <a:buFont typeface="Wingdings" pitchFamily="2" charset="2"/>
              <a:buChar char="v"/>
            </a:pPr>
            <a:endParaRPr lang="es-MX" sz="8000" dirty="0" smtClean="0">
              <a:latin typeface="Arial" pitchFamily="34" charset="0"/>
              <a:cs typeface="Arial" pitchFamily="34" charset="0"/>
            </a:endParaRPr>
          </a:p>
          <a:p>
            <a:pPr>
              <a:buNone/>
            </a:pPr>
            <a:endParaRPr lang="es-MX" sz="8000" dirty="0" smtClean="0">
              <a:latin typeface="Arial" pitchFamily="34" charset="0"/>
              <a:cs typeface="Arial" pitchFamily="34" charset="0"/>
            </a:endParaRPr>
          </a:p>
          <a:p>
            <a:endParaRPr lang="es-MX" sz="4800" dirty="0" smtClean="0">
              <a:latin typeface="Arial" pitchFamily="34" charset="0"/>
              <a:cs typeface="Arial" pitchFamily="34" charset="0"/>
            </a:endParaRPr>
          </a:p>
          <a:p>
            <a:endParaRPr lang="es-MX" sz="4500" dirty="0" smtClean="0">
              <a:latin typeface="Arial" pitchFamily="34" charset="0"/>
              <a:cs typeface="Arial" pitchFamily="34" charset="0"/>
            </a:endParaRPr>
          </a:p>
          <a:p>
            <a:endParaRPr lang="es-MX" sz="4500" dirty="0" smtClean="0">
              <a:latin typeface="Arial" pitchFamily="34" charset="0"/>
              <a:cs typeface="Arial" pitchFamily="34" charset="0"/>
            </a:endParaRPr>
          </a:p>
          <a:p>
            <a:endParaRPr lang="es-MX" dirty="0" smtClean="0"/>
          </a:p>
          <a:p>
            <a:endParaRPr lang="es-MX" dirty="0"/>
          </a:p>
        </p:txBody>
      </p:sp>
      <p:pic>
        <p:nvPicPr>
          <p:cNvPr id="5" name="4 Marcador de contenido" descr="unnamed.jpg"/>
          <p:cNvPicPr>
            <a:picLocks noGrp="1" noChangeAspect="1"/>
          </p:cNvPicPr>
          <p:nvPr>
            <p:ph sz="half" idx="2"/>
          </p:nvPr>
        </p:nvPicPr>
        <p:blipFill>
          <a:blip r:embed="rId2" cstate="print"/>
          <a:stretch>
            <a:fillRect/>
          </a:stretch>
        </p:blipFill>
        <p:spPr>
          <a:xfrm>
            <a:off x="4860032" y="1268760"/>
            <a:ext cx="3826768" cy="4680520"/>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052736"/>
          </a:xfrm>
        </p:spPr>
        <p:txBody>
          <a:bodyPr>
            <a:normAutofit/>
          </a:bodyPr>
          <a:lstStyle/>
          <a:p>
            <a:r>
              <a:rPr lang="es-MX" dirty="0" smtClean="0"/>
              <a:t>La VPVSMIARG</a:t>
            </a:r>
            <a:endParaRPr lang="es-MX" dirty="0"/>
          </a:p>
        </p:txBody>
      </p:sp>
      <p:sp>
        <p:nvSpPr>
          <p:cNvPr id="3" name="2 Marcador de contenido"/>
          <p:cNvSpPr>
            <a:spLocks noGrp="1"/>
          </p:cNvSpPr>
          <p:nvPr>
            <p:ph sz="half" idx="1"/>
          </p:nvPr>
        </p:nvSpPr>
        <p:spPr>
          <a:xfrm>
            <a:off x="179512" y="1124744"/>
            <a:ext cx="4316288" cy="5472608"/>
          </a:xfrm>
        </p:spPr>
        <p:txBody>
          <a:bodyPr>
            <a:normAutofit fontScale="55000" lnSpcReduction="20000"/>
          </a:bodyPr>
          <a:lstStyle/>
          <a:p>
            <a:endParaRPr lang="es-MX" dirty="0" smtClean="0"/>
          </a:p>
          <a:p>
            <a:pPr>
              <a:buFont typeface="Wingdings" pitchFamily="2" charset="2"/>
              <a:buChar char="Ø"/>
            </a:pPr>
            <a:r>
              <a:rPr lang="es-MX" sz="5100" dirty="0" smtClean="0"/>
              <a:t>Se da en todos los espacios de participación.</a:t>
            </a:r>
          </a:p>
          <a:p>
            <a:pPr>
              <a:buFont typeface="Wingdings" pitchFamily="2" charset="2"/>
              <a:buChar char="Ø"/>
            </a:pPr>
            <a:endParaRPr lang="es-MX" sz="5100" dirty="0" smtClean="0"/>
          </a:p>
          <a:p>
            <a:pPr>
              <a:buFont typeface="Wingdings" pitchFamily="2" charset="2"/>
              <a:buChar char="Ø"/>
            </a:pPr>
            <a:r>
              <a:rPr lang="es-MX" sz="5100" dirty="0" smtClean="0"/>
              <a:t>No es nuevo, apenas se reconoció como una forma de violencia (2020).</a:t>
            </a:r>
          </a:p>
          <a:p>
            <a:pPr>
              <a:buFont typeface="Wingdings" pitchFamily="2" charset="2"/>
              <a:buChar char="Ø"/>
            </a:pPr>
            <a:endParaRPr lang="es-MX" sz="5100" dirty="0" smtClean="0"/>
          </a:p>
          <a:p>
            <a:pPr>
              <a:buFont typeface="Wingdings" pitchFamily="2" charset="2"/>
              <a:buChar char="Ø"/>
            </a:pPr>
            <a:r>
              <a:rPr lang="es-MX" sz="5100" dirty="0" smtClean="0"/>
              <a:t>Cada vez es mas frecuente.</a:t>
            </a:r>
          </a:p>
          <a:p>
            <a:pPr>
              <a:buFont typeface="Wingdings" pitchFamily="2" charset="2"/>
              <a:buChar char="Ø"/>
            </a:pPr>
            <a:endParaRPr lang="es-MX" sz="5100" dirty="0" smtClean="0"/>
          </a:p>
          <a:p>
            <a:pPr>
              <a:buFont typeface="Wingdings" pitchFamily="2" charset="2"/>
              <a:buChar char="Ø"/>
            </a:pPr>
            <a:r>
              <a:rPr lang="es-MX" sz="5100" dirty="0" smtClean="0"/>
              <a:t>Las mujeres ejercen de otra forma el poder.</a:t>
            </a:r>
          </a:p>
          <a:p>
            <a:pPr>
              <a:buFont typeface="Wingdings" pitchFamily="2" charset="2"/>
              <a:buChar char="Ø"/>
            </a:pPr>
            <a:endParaRPr lang="es-MX" sz="4400" dirty="0" smtClean="0"/>
          </a:p>
          <a:p>
            <a:endParaRPr lang="es-MX" dirty="0" smtClean="0"/>
          </a:p>
          <a:p>
            <a:endParaRPr lang="es-MX" dirty="0" smtClean="0"/>
          </a:p>
          <a:p>
            <a:endParaRPr lang="es-MX" dirty="0"/>
          </a:p>
        </p:txBody>
      </p:sp>
      <p:pic>
        <p:nvPicPr>
          <p:cNvPr id="5" name="4 Marcador de contenido" descr="Evento-mujeres-montaña.jpg"/>
          <p:cNvPicPr>
            <a:picLocks noGrp="1" noChangeAspect="1"/>
          </p:cNvPicPr>
          <p:nvPr>
            <p:ph sz="half" idx="2"/>
          </p:nvPr>
        </p:nvPicPr>
        <p:blipFill>
          <a:blip r:embed="rId2" cstate="print"/>
          <a:stretch>
            <a:fillRect/>
          </a:stretch>
        </p:blipFill>
        <p:spPr>
          <a:xfrm>
            <a:off x="4860032" y="1556792"/>
            <a:ext cx="3826768" cy="4176464"/>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476672"/>
            <a:ext cx="4038600" cy="5649491"/>
          </a:xfrm>
        </p:spPr>
        <p:txBody>
          <a:bodyPr>
            <a:normAutofit fontScale="62500" lnSpcReduction="20000"/>
          </a:bodyPr>
          <a:lstStyle/>
          <a:p>
            <a:pPr algn="just">
              <a:buFont typeface="Wingdings" pitchFamily="2" charset="2"/>
              <a:buChar char="v"/>
            </a:pPr>
            <a:r>
              <a:rPr lang="es-MX" dirty="0" smtClean="0"/>
              <a:t>Va desde no dar espacios/ no pagar dietas/ ponerlas a realizar actividades que no son de su cargo, acoso, discriminarlas, chismes, etc.</a:t>
            </a:r>
          </a:p>
          <a:p>
            <a:pPr algn="just">
              <a:buFont typeface="Wingdings" pitchFamily="2" charset="2"/>
              <a:buChar char="v"/>
            </a:pPr>
            <a:endParaRPr lang="es-MX" dirty="0" smtClean="0"/>
          </a:p>
          <a:p>
            <a:pPr algn="just">
              <a:buFont typeface="Wingdings" pitchFamily="2" charset="2"/>
              <a:buChar char="v"/>
            </a:pPr>
            <a:r>
              <a:rPr lang="es-MX" dirty="0" smtClean="0"/>
              <a:t>Desafíos en cuanto a lidiar con ser mamá, soltera, violencia sexual.</a:t>
            </a:r>
          </a:p>
          <a:p>
            <a:pPr algn="just">
              <a:buFont typeface="Wingdings" pitchFamily="2" charset="2"/>
              <a:buChar char="v"/>
            </a:pPr>
            <a:endParaRPr lang="es-MX" dirty="0" smtClean="0"/>
          </a:p>
          <a:p>
            <a:pPr algn="just">
              <a:buFont typeface="Wingdings" pitchFamily="2" charset="2"/>
              <a:buChar char="v"/>
            </a:pPr>
            <a:r>
              <a:rPr lang="es-MX" dirty="0" smtClean="0"/>
              <a:t>Esta situación está cambiando de manera positiva como la comunidad ve a las mujeres.</a:t>
            </a:r>
          </a:p>
          <a:p>
            <a:pPr algn="just">
              <a:buFont typeface="Wingdings" pitchFamily="2" charset="2"/>
              <a:buChar char="v"/>
            </a:pPr>
            <a:endParaRPr lang="es-MX" dirty="0" smtClean="0"/>
          </a:p>
          <a:p>
            <a:pPr algn="just">
              <a:buFont typeface="Wingdings" pitchFamily="2" charset="2"/>
              <a:buChar char="v"/>
            </a:pPr>
            <a:r>
              <a:rPr lang="es-MX" dirty="0" smtClean="0"/>
              <a:t>Modificar las costumbres que obstaculizan la </a:t>
            </a:r>
            <a:r>
              <a:rPr lang="es-MX" dirty="0" err="1" smtClean="0"/>
              <a:t>pp</a:t>
            </a:r>
            <a:r>
              <a:rPr lang="es-MX" dirty="0" smtClean="0"/>
              <a:t> MI.</a:t>
            </a:r>
          </a:p>
          <a:p>
            <a:pPr algn="just">
              <a:buFont typeface="Wingdings" pitchFamily="2" charset="2"/>
              <a:buChar char="v"/>
            </a:pPr>
            <a:endParaRPr lang="es-MX" dirty="0" smtClean="0"/>
          </a:p>
          <a:p>
            <a:pPr algn="just">
              <a:buFont typeface="Wingdings" pitchFamily="2" charset="2"/>
              <a:buChar char="v"/>
            </a:pPr>
            <a:r>
              <a:rPr lang="es-MX" dirty="0" smtClean="0"/>
              <a:t>Informar a las mujeres sobre la violencia política en razón de género.</a:t>
            </a:r>
          </a:p>
          <a:p>
            <a:pPr algn="just">
              <a:buNone/>
            </a:pPr>
            <a:endParaRPr lang="es-MX" dirty="0" smtClean="0"/>
          </a:p>
          <a:p>
            <a:pPr algn="just">
              <a:buFont typeface="Wingdings" pitchFamily="2" charset="2"/>
              <a:buChar char="Ø"/>
            </a:pPr>
            <a:r>
              <a:rPr lang="es-MX" dirty="0" smtClean="0"/>
              <a:t>Las mujeres somos parte de la comunidad, necesitamos estar en esos espacios.</a:t>
            </a:r>
          </a:p>
          <a:p>
            <a:pPr>
              <a:buFont typeface="Wingdings" pitchFamily="2" charset="2"/>
              <a:buChar char="Ø"/>
            </a:pPr>
            <a:endParaRPr lang="es-MX" dirty="0" smtClean="0"/>
          </a:p>
          <a:p>
            <a:endParaRPr lang="es-MX" dirty="0" smtClean="0"/>
          </a:p>
          <a:p>
            <a:endParaRPr lang="es-MX" dirty="0" smtClean="0"/>
          </a:p>
          <a:p>
            <a:endParaRPr lang="es-MX" dirty="0"/>
          </a:p>
        </p:txBody>
      </p:sp>
      <p:pic>
        <p:nvPicPr>
          <p:cNvPr id="5" name="4 Marcador de contenido" descr="descarga4.jpg"/>
          <p:cNvPicPr>
            <a:picLocks noGrp="1" noChangeAspect="1"/>
          </p:cNvPicPr>
          <p:nvPr>
            <p:ph sz="half" idx="2"/>
          </p:nvPr>
        </p:nvPicPr>
        <p:blipFill>
          <a:blip r:embed="rId2" cstate="print"/>
          <a:stretch>
            <a:fillRect/>
          </a:stretch>
        </p:blipFill>
        <p:spPr>
          <a:xfrm>
            <a:off x="5004048" y="764704"/>
            <a:ext cx="3960440" cy="4896544"/>
          </a:xfr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457200" y="274638"/>
            <a:ext cx="8229600" cy="706090"/>
          </a:xfrm>
          <a:solidFill>
            <a:srgbClr val="FF99FF"/>
          </a:solidFill>
        </p:spPr>
        <p:txBody>
          <a:bodyPr>
            <a:normAutofit fontScale="90000"/>
          </a:bodyPr>
          <a:lstStyle/>
          <a:p>
            <a:r>
              <a:rPr lang="es-MX" dirty="0" smtClean="0"/>
              <a:t>Desafíos PPMIA</a:t>
            </a:r>
            <a:endParaRPr lang="es-MX" dirty="0"/>
          </a:p>
        </p:txBody>
      </p:sp>
      <p:sp>
        <p:nvSpPr>
          <p:cNvPr id="3" name="2 Marcador de contenido"/>
          <p:cNvSpPr>
            <a:spLocks noGrp="1"/>
          </p:cNvSpPr>
          <p:nvPr>
            <p:ph sz="half" idx="1"/>
          </p:nvPr>
        </p:nvSpPr>
        <p:spPr>
          <a:xfrm>
            <a:off x="457200" y="1268760"/>
            <a:ext cx="4038600" cy="5184576"/>
          </a:xfrm>
        </p:spPr>
        <p:txBody>
          <a:bodyPr>
            <a:normAutofit fontScale="70000" lnSpcReduction="20000"/>
          </a:bodyPr>
          <a:lstStyle/>
          <a:p>
            <a:pPr>
              <a:buFont typeface="Wingdings" pitchFamily="2" charset="2"/>
              <a:buChar char="Ø"/>
            </a:pPr>
            <a:endParaRPr lang="es-MX" dirty="0" smtClean="0"/>
          </a:p>
          <a:p>
            <a:pPr algn="just">
              <a:buFont typeface="Wingdings" pitchFamily="2" charset="2"/>
              <a:buChar char="Ø"/>
            </a:pPr>
            <a:r>
              <a:rPr lang="es-MX" dirty="0" smtClean="0"/>
              <a:t>Generar redes de apoyos entre mujeres.</a:t>
            </a:r>
          </a:p>
          <a:p>
            <a:pPr algn="just">
              <a:buNone/>
            </a:pPr>
            <a:endParaRPr lang="es-MX" dirty="0" smtClean="0"/>
          </a:p>
          <a:p>
            <a:pPr algn="just">
              <a:buFont typeface="Wingdings" pitchFamily="2" charset="2"/>
              <a:buChar char="Ø"/>
            </a:pPr>
            <a:r>
              <a:rPr lang="es-MX" dirty="0" smtClean="0"/>
              <a:t>Dar acompañamiento y seguimiento de los casos y problemas.</a:t>
            </a:r>
          </a:p>
          <a:p>
            <a:pPr algn="just">
              <a:buNone/>
            </a:pPr>
            <a:endParaRPr lang="es-MX" dirty="0" smtClean="0"/>
          </a:p>
          <a:p>
            <a:pPr algn="just">
              <a:buFont typeface="Wingdings" pitchFamily="2" charset="2"/>
              <a:buChar char="Ø"/>
            </a:pPr>
            <a:r>
              <a:rPr lang="es-MX" dirty="0" smtClean="0"/>
              <a:t>Acompañar en la gestión.</a:t>
            </a:r>
          </a:p>
          <a:p>
            <a:pPr algn="just">
              <a:buNone/>
            </a:pPr>
            <a:endParaRPr lang="es-MX" dirty="0" smtClean="0"/>
          </a:p>
          <a:p>
            <a:pPr algn="just">
              <a:buFont typeface="Wingdings" pitchFamily="2" charset="2"/>
              <a:buChar char="Ø"/>
            </a:pPr>
            <a:r>
              <a:rPr lang="es-MX" dirty="0" smtClean="0"/>
              <a:t>Aprender a identificar los escenarios.</a:t>
            </a:r>
          </a:p>
          <a:p>
            <a:pPr algn="just">
              <a:buNone/>
            </a:pPr>
            <a:endParaRPr lang="es-MX" dirty="0" smtClean="0"/>
          </a:p>
          <a:p>
            <a:pPr algn="just">
              <a:buFont typeface="Wingdings" pitchFamily="2" charset="2"/>
              <a:buChar char="Ø"/>
            </a:pPr>
            <a:r>
              <a:rPr lang="es-MX" dirty="0" smtClean="0"/>
              <a:t>Hacer uso de las propias normas comunitarias e instituciones.</a:t>
            </a:r>
          </a:p>
          <a:p>
            <a:pPr algn="just">
              <a:buFont typeface="Wingdings" pitchFamily="2" charset="2"/>
              <a:buChar char="Ø"/>
            </a:pPr>
            <a:endParaRPr lang="es-MX" dirty="0" smtClean="0"/>
          </a:p>
          <a:p>
            <a:pPr algn="just">
              <a:buFont typeface="Wingdings" pitchFamily="2" charset="2"/>
              <a:buChar char="Ø"/>
            </a:pPr>
            <a:r>
              <a:rPr lang="es-MX" dirty="0" smtClean="0"/>
              <a:t>Seguir difundiendo los derechos de las mujeres.</a:t>
            </a:r>
          </a:p>
          <a:p>
            <a:endParaRPr lang="es-MX" dirty="0"/>
          </a:p>
        </p:txBody>
      </p:sp>
      <p:pic>
        <p:nvPicPr>
          <p:cNvPr id="5" name="4 Marcador de contenido" descr="07_partidosindigena1200_notas.2e16d0ba.fill-800x400-c100.jpg"/>
          <p:cNvPicPr>
            <a:picLocks noGrp="1" noChangeAspect="1"/>
          </p:cNvPicPr>
          <p:nvPr>
            <p:ph sz="half" idx="2"/>
          </p:nvPr>
        </p:nvPicPr>
        <p:blipFill>
          <a:blip r:embed="rId2" cstate="print"/>
          <a:stretch>
            <a:fillRect/>
          </a:stretch>
        </p:blipFill>
        <p:spPr>
          <a:xfrm>
            <a:off x="5076056" y="1772816"/>
            <a:ext cx="3816424" cy="4176464"/>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50106"/>
          </a:xfrm>
          <a:solidFill>
            <a:srgbClr val="FF0000"/>
          </a:solidFill>
        </p:spPr>
        <p:txBody>
          <a:bodyPr>
            <a:noAutofit/>
          </a:bodyPr>
          <a:lstStyle/>
          <a:p>
            <a:r>
              <a:rPr lang="es-MX" sz="3200" b="1" dirty="0" smtClean="0"/>
              <a:t>Retos de las instituciones en la atención de casos de VPVSMIARG</a:t>
            </a:r>
            <a:endParaRPr lang="es-MX" sz="3200" b="1" dirty="0"/>
          </a:p>
        </p:txBody>
      </p:sp>
      <p:sp>
        <p:nvSpPr>
          <p:cNvPr id="4" name="3 Marcador de contenido"/>
          <p:cNvSpPr>
            <a:spLocks noGrp="1"/>
          </p:cNvSpPr>
          <p:nvPr>
            <p:ph sz="half" idx="2"/>
          </p:nvPr>
        </p:nvSpPr>
        <p:spPr>
          <a:xfrm>
            <a:off x="4499992" y="1600200"/>
            <a:ext cx="4186808" cy="4781128"/>
          </a:xfrm>
        </p:spPr>
        <p:txBody>
          <a:bodyPr>
            <a:normAutofit fontScale="70000" lnSpcReduction="20000"/>
          </a:bodyPr>
          <a:lstStyle/>
          <a:p>
            <a:pPr algn="just">
              <a:buFont typeface="Wingdings" pitchFamily="2" charset="2"/>
              <a:buChar char="Ø"/>
            </a:pPr>
            <a:endParaRPr lang="es-MX" b="1" dirty="0" smtClean="0">
              <a:latin typeface="Arial" pitchFamily="34" charset="0"/>
              <a:cs typeface="Arial" pitchFamily="34" charset="0"/>
            </a:endParaRPr>
          </a:p>
          <a:p>
            <a:pPr algn="just">
              <a:lnSpc>
                <a:spcPct val="120000"/>
              </a:lnSpc>
              <a:buFont typeface="Wingdings" pitchFamily="2" charset="2"/>
              <a:buChar char="Ø"/>
            </a:pPr>
            <a:r>
              <a:rPr lang="es-MX" sz="3200" b="1" dirty="0" smtClean="0">
                <a:latin typeface="Arial" pitchFamily="34" charset="0"/>
                <a:cs typeface="Arial" pitchFamily="34" charset="0"/>
              </a:rPr>
              <a:t>Reconocer que las MI, ejercen sus derechos políticos desde un pluralismo político.</a:t>
            </a:r>
          </a:p>
          <a:p>
            <a:pPr algn="just">
              <a:lnSpc>
                <a:spcPct val="120000"/>
              </a:lnSpc>
              <a:buFont typeface="Wingdings" pitchFamily="2" charset="2"/>
              <a:buChar char="Ø"/>
            </a:pPr>
            <a:endParaRPr lang="es-MX" sz="3200" b="1" dirty="0" smtClean="0">
              <a:latin typeface="Arial" pitchFamily="34" charset="0"/>
              <a:cs typeface="Arial" pitchFamily="34" charset="0"/>
            </a:endParaRPr>
          </a:p>
          <a:p>
            <a:pPr algn="just">
              <a:lnSpc>
                <a:spcPct val="120000"/>
              </a:lnSpc>
              <a:buFont typeface="Wingdings" pitchFamily="2" charset="2"/>
              <a:buChar char="Ø"/>
            </a:pPr>
            <a:r>
              <a:rPr lang="es-MX" sz="3200" b="1" dirty="0" smtClean="0">
                <a:latin typeface="Arial" pitchFamily="34" charset="0"/>
                <a:cs typeface="Arial" pitchFamily="34" charset="0"/>
              </a:rPr>
              <a:t> Tomar en cuenta las desigualdades estructurales, la </a:t>
            </a:r>
            <a:r>
              <a:rPr lang="es-MX" sz="3200" b="1" dirty="0" err="1" smtClean="0">
                <a:latin typeface="Arial" pitchFamily="34" charset="0"/>
                <a:cs typeface="Arial" pitchFamily="34" charset="0"/>
              </a:rPr>
              <a:t>Interseccionalidad</a:t>
            </a:r>
            <a:r>
              <a:rPr lang="es-MX" sz="3200" b="1" dirty="0" smtClean="0">
                <a:latin typeface="Arial" pitchFamily="34" charset="0"/>
                <a:cs typeface="Arial" pitchFamily="34" charset="0"/>
              </a:rPr>
              <a:t>.</a:t>
            </a:r>
          </a:p>
          <a:p>
            <a:pPr algn="just">
              <a:lnSpc>
                <a:spcPct val="120000"/>
              </a:lnSpc>
              <a:buNone/>
            </a:pPr>
            <a:endParaRPr lang="es-MX" sz="3200" b="1" dirty="0" smtClean="0">
              <a:latin typeface="Arial" pitchFamily="34" charset="0"/>
              <a:cs typeface="Arial" pitchFamily="34" charset="0"/>
            </a:endParaRPr>
          </a:p>
          <a:p>
            <a:pPr algn="just">
              <a:lnSpc>
                <a:spcPct val="120000"/>
              </a:lnSpc>
              <a:buFont typeface="Wingdings" pitchFamily="2" charset="2"/>
              <a:buChar char="Ø"/>
            </a:pPr>
            <a:r>
              <a:rPr lang="es-MX" b="1" dirty="0" smtClean="0">
                <a:latin typeface="Arial" pitchFamily="34" charset="0"/>
                <a:cs typeface="Arial" pitchFamily="34" charset="0"/>
              </a:rPr>
              <a:t>La necesidad del enfoque de género contextual.</a:t>
            </a:r>
            <a:endParaRPr lang="es-MX" sz="3200" b="1" dirty="0" smtClean="0">
              <a:latin typeface="Arial" pitchFamily="34" charset="0"/>
              <a:cs typeface="Arial" pitchFamily="34" charset="0"/>
            </a:endParaRPr>
          </a:p>
          <a:p>
            <a:pPr algn="just">
              <a:lnSpc>
                <a:spcPct val="120000"/>
              </a:lnSpc>
              <a:buNone/>
            </a:pPr>
            <a:endParaRPr lang="es-MX" sz="3200" b="1" dirty="0" smtClean="0">
              <a:latin typeface="Arial" pitchFamily="34" charset="0"/>
              <a:cs typeface="Arial" pitchFamily="34" charset="0"/>
            </a:endParaRPr>
          </a:p>
          <a:p>
            <a:pPr algn="just">
              <a:lnSpc>
                <a:spcPct val="120000"/>
              </a:lnSpc>
              <a:buFont typeface="Wingdings" pitchFamily="2" charset="2"/>
              <a:buChar char="Ø"/>
            </a:pPr>
            <a:endParaRPr lang="es-MX" sz="3200" b="1" dirty="0" smtClean="0">
              <a:latin typeface="Arial" pitchFamily="34" charset="0"/>
              <a:cs typeface="Arial" pitchFamily="34" charset="0"/>
            </a:endParaRPr>
          </a:p>
          <a:p>
            <a:pPr>
              <a:buFont typeface="Wingdings" pitchFamily="2" charset="2"/>
              <a:buChar char="Ø"/>
            </a:pPr>
            <a:endParaRPr lang="es-MX" b="1" dirty="0" smtClean="0">
              <a:latin typeface="Arial" pitchFamily="34" charset="0"/>
              <a:cs typeface="Arial" pitchFamily="34" charset="0"/>
            </a:endParaRPr>
          </a:p>
          <a:p>
            <a:pPr>
              <a:buNone/>
            </a:pPr>
            <a:endParaRPr lang="es-MX" b="1" dirty="0" smtClean="0">
              <a:latin typeface="Arial" pitchFamily="34" charset="0"/>
              <a:cs typeface="Arial" pitchFamily="34" charset="0"/>
            </a:endParaRPr>
          </a:p>
          <a:p>
            <a:pPr>
              <a:buFont typeface="Wingdings" pitchFamily="2" charset="2"/>
              <a:buChar char="Ø"/>
            </a:pPr>
            <a:endParaRPr lang="es-MX" dirty="0"/>
          </a:p>
        </p:txBody>
      </p:sp>
      <p:pic>
        <p:nvPicPr>
          <p:cNvPr id="2050" name="Picture 2" descr="C:\Users\Florita\Pictures\images (1).jpg"/>
          <p:cNvPicPr>
            <a:picLocks noGrp="1" noChangeAspect="1" noChangeArrowheads="1"/>
          </p:cNvPicPr>
          <p:nvPr>
            <p:ph sz="half" idx="1"/>
          </p:nvPr>
        </p:nvPicPr>
        <p:blipFill>
          <a:blip r:embed="rId2" cstate="print"/>
          <a:srcRect/>
          <a:stretch>
            <a:fillRect/>
          </a:stretch>
        </p:blipFill>
        <p:spPr bwMode="auto">
          <a:xfrm>
            <a:off x="539552" y="1844824"/>
            <a:ext cx="3600400" cy="3744416"/>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92696"/>
            <a:ext cx="4038600" cy="5433467"/>
          </a:xfrm>
        </p:spPr>
        <p:txBody>
          <a:bodyPr>
            <a:normAutofit fontScale="85000" lnSpcReduction="10000"/>
          </a:bodyPr>
          <a:lstStyle/>
          <a:p>
            <a:pPr>
              <a:buFont typeface="Wingdings" pitchFamily="2" charset="2"/>
              <a:buChar char="Ø"/>
            </a:pPr>
            <a:endParaRPr lang="es-MX" b="1" dirty="0" smtClean="0">
              <a:latin typeface="Arial" pitchFamily="34" charset="0"/>
              <a:cs typeface="Arial" pitchFamily="34" charset="0"/>
            </a:endParaRPr>
          </a:p>
          <a:p>
            <a:pPr algn="just">
              <a:buFont typeface="Wingdings" pitchFamily="2" charset="2"/>
              <a:buChar char="Ø"/>
            </a:pPr>
            <a:r>
              <a:rPr lang="es-MX" b="1" dirty="0" smtClean="0">
                <a:latin typeface="Arial" pitchFamily="34" charset="0"/>
                <a:cs typeface="Arial" pitchFamily="34" charset="0"/>
              </a:rPr>
              <a:t>Hacer uso no sólo de las normas / sino de las instituciones comunitarias.</a:t>
            </a:r>
          </a:p>
          <a:p>
            <a:pPr algn="just">
              <a:buFont typeface="Wingdings" pitchFamily="2" charset="2"/>
              <a:buChar char="Ø"/>
            </a:pPr>
            <a:endParaRPr lang="es-MX" b="1" dirty="0" smtClean="0">
              <a:latin typeface="Arial" pitchFamily="34" charset="0"/>
              <a:cs typeface="Arial" pitchFamily="34" charset="0"/>
            </a:endParaRPr>
          </a:p>
          <a:p>
            <a:pPr algn="just">
              <a:buFont typeface="Wingdings" pitchFamily="2" charset="2"/>
              <a:buChar char="Ø"/>
            </a:pPr>
            <a:r>
              <a:rPr lang="es-MX" b="1" dirty="0" smtClean="0">
                <a:latin typeface="Arial" pitchFamily="34" charset="0"/>
                <a:cs typeface="Arial" pitchFamily="34" charset="0"/>
              </a:rPr>
              <a:t>Acompañar y asesorar de manera contextual.</a:t>
            </a:r>
          </a:p>
          <a:p>
            <a:pPr algn="just">
              <a:buFont typeface="Wingdings" pitchFamily="2" charset="2"/>
              <a:buChar char="Ø"/>
            </a:pPr>
            <a:endParaRPr lang="es-MX" b="1" dirty="0" smtClean="0">
              <a:latin typeface="Arial" pitchFamily="34" charset="0"/>
              <a:cs typeface="Arial" pitchFamily="34" charset="0"/>
            </a:endParaRPr>
          </a:p>
          <a:p>
            <a:pPr algn="just">
              <a:buFont typeface="Wingdings" pitchFamily="2" charset="2"/>
              <a:buChar char="Ø"/>
            </a:pPr>
            <a:r>
              <a:rPr lang="es-MX" b="1" dirty="0" smtClean="0">
                <a:latin typeface="Arial" pitchFamily="34" charset="0"/>
                <a:cs typeface="Arial" pitchFamily="34" charset="0"/>
              </a:rPr>
              <a:t>Dar seguimiento a los casos turnados. </a:t>
            </a:r>
          </a:p>
          <a:p>
            <a:pPr algn="just">
              <a:buFont typeface="Wingdings" pitchFamily="2" charset="2"/>
              <a:buChar char="Ø"/>
            </a:pPr>
            <a:endParaRPr lang="es-MX" b="1" dirty="0" smtClean="0">
              <a:latin typeface="Arial" pitchFamily="34" charset="0"/>
              <a:cs typeface="Arial" pitchFamily="34" charset="0"/>
            </a:endParaRPr>
          </a:p>
          <a:p>
            <a:pPr algn="just">
              <a:buFont typeface="Wingdings" pitchFamily="2" charset="2"/>
              <a:buChar char="Ø"/>
            </a:pPr>
            <a:r>
              <a:rPr lang="es-MX" b="1" dirty="0" smtClean="0">
                <a:latin typeface="Arial" pitchFamily="34" charset="0"/>
                <a:cs typeface="Arial" pitchFamily="34" charset="0"/>
              </a:rPr>
              <a:t>La </a:t>
            </a:r>
            <a:r>
              <a:rPr lang="es-MX" b="1" dirty="0" smtClean="0">
                <a:solidFill>
                  <a:srgbClr val="C00000"/>
                </a:solidFill>
                <a:latin typeface="Arial" pitchFamily="34" charset="0"/>
                <a:cs typeface="Arial" pitchFamily="34" charset="0"/>
              </a:rPr>
              <a:t>paridad</a:t>
            </a:r>
            <a:r>
              <a:rPr lang="es-MX" b="1" dirty="0" smtClean="0">
                <a:latin typeface="Arial" pitchFamily="34" charset="0"/>
                <a:cs typeface="Arial" pitchFamily="34" charset="0"/>
              </a:rPr>
              <a:t> gradual. (fecha límite 2023</a:t>
            </a:r>
            <a:r>
              <a:rPr lang="es-MX" sz="3600" b="1" dirty="0" smtClean="0">
                <a:latin typeface="Arial" pitchFamily="34" charset="0"/>
                <a:cs typeface="Arial" pitchFamily="34" charset="0"/>
              </a:rPr>
              <a:t>).</a:t>
            </a:r>
          </a:p>
          <a:p>
            <a:pPr algn="just">
              <a:buFont typeface="Wingdings" pitchFamily="2" charset="2"/>
              <a:buChar char="Ø"/>
            </a:pPr>
            <a:endParaRPr lang="es-MX" dirty="0"/>
          </a:p>
        </p:txBody>
      </p:sp>
      <p:pic>
        <p:nvPicPr>
          <p:cNvPr id="3074" name="Picture 2" descr="C:\Users\Florita\Pictures\unnamed.jpg"/>
          <p:cNvPicPr>
            <a:picLocks noGrp="1" noChangeAspect="1" noChangeArrowheads="1"/>
          </p:cNvPicPr>
          <p:nvPr>
            <p:ph sz="half" idx="2"/>
          </p:nvPr>
        </p:nvPicPr>
        <p:blipFill>
          <a:blip r:embed="rId2" cstate="print"/>
          <a:srcRect/>
          <a:stretch>
            <a:fillRect/>
          </a:stretch>
        </p:blipFill>
        <p:spPr bwMode="auto">
          <a:xfrm>
            <a:off x="4648200" y="908720"/>
            <a:ext cx="4038600" cy="4896544"/>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b="1" dirty="0" smtClean="0">
                <a:solidFill>
                  <a:srgbClr val="002060"/>
                </a:solidFill>
              </a:rPr>
              <a:t>Actividad de cierre</a:t>
            </a:r>
            <a:endParaRPr lang="es-MX" b="1" dirty="0">
              <a:solidFill>
                <a:srgbClr val="002060"/>
              </a:solidFill>
            </a:endParaRPr>
          </a:p>
        </p:txBody>
      </p:sp>
      <p:sp>
        <p:nvSpPr>
          <p:cNvPr id="3" name="2 Marcador de contenido"/>
          <p:cNvSpPr>
            <a:spLocks noGrp="1"/>
          </p:cNvSpPr>
          <p:nvPr>
            <p:ph sz="half" idx="1"/>
          </p:nvPr>
        </p:nvSpPr>
        <p:spPr/>
        <p:txBody>
          <a:bodyPr/>
          <a:lstStyle/>
          <a:p>
            <a:r>
              <a:rPr lang="es-MX" b="1" dirty="0" smtClean="0"/>
              <a:t>Dinámica “</a:t>
            </a:r>
            <a:r>
              <a:rPr lang="es-MX" b="1" dirty="0" smtClean="0">
                <a:solidFill>
                  <a:srgbClr val="C00000"/>
                </a:solidFill>
              </a:rPr>
              <a:t>Balance del día</a:t>
            </a:r>
            <a:r>
              <a:rPr lang="es-MX" b="1" dirty="0" smtClean="0"/>
              <a:t>”.</a:t>
            </a:r>
            <a:endParaRPr lang="es-MX" dirty="0" smtClean="0"/>
          </a:p>
          <a:p>
            <a:endParaRPr lang="es-MX" b="1" dirty="0" smtClean="0"/>
          </a:p>
          <a:p>
            <a:pPr>
              <a:buNone/>
            </a:pPr>
            <a:r>
              <a:rPr lang="es-MX" b="1" dirty="0" smtClean="0"/>
              <a:t> De manera voluntaria las participantes </a:t>
            </a:r>
            <a:r>
              <a:rPr lang="es-MX" b="1" dirty="0" smtClean="0">
                <a:solidFill>
                  <a:srgbClr val="FF0000"/>
                </a:solidFill>
              </a:rPr>
              <a:t>dirán en  una frase</a:t>
            </a:r>
            <a:r>
              <a:rPr lang="es-MX" b="1" dirty="0" smtClean="0"/>
              <a:t>, ¿qué se llevan?.</a:t>
            </a:r>
            <a:endParaRPr lang="es-MX" dirty="0"/>
          </a:p>
        </p:txBody>
      </p:sp>
      <p:pic>
        <p:nvPicPr>
          <p:cNvPr id="2052" name="Picture 4" descr="C:\Users\FLORA\Pictures\Municipal_Market_of_São_Paulo_city.jpg"/>
          <p:cNvPicPr>
            <a:picLocks noGrp="1" noChangeAspect="1" noChangeArrowheads="1"/>
          </p:cNvPicPr>
          <p:nvPr>
            <p:ph sz="half" idx="2"/>
          </p:nvPr>
        </p:nvPicPr>
        <p:blipFill>
          <a:blip r:embed="rId2" cstate="print"/>
          <a:srcRect/>
          <a:stretch>
            <a:fillRect/>
          </a:stretch>
        </p:blipFill>
        <p:spPr bwMode="auto">
          <a:xfrm>
            <a:off x="4648200" y="1772816"/>
            <a:ext cx="4316288" cy="4032448"/>
          </a:xfrm>
          <a:prstGeom prst="rect">
            <a:avLst/>
          </a:prstGeom>
          <a:noFill/>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827584" y="1412776"/>
            <a:ext cx="7772400" cy="1362075"/>
          </a:xfrm>
        </p:spPr>
        <p:txBody>
          <a:bodyPr/>
          <a:lstStyle/>
          <a:p>
            <a:pPr algn="ctr"/>
            <a:r>
              <a:rPr lang="es-MX" dirty="0" smtClean="0"/>
              <a:t/>
            </a:r>
            <a:br>
              <a:rPr lang="es-MX" dirty="0" smtClean="0"/>
            </a:br>
            <a:r>
              <a:rPr lang="es-MX" dirty="0" smtClean="0"/>
              <a:t>¡</a:t>
            </a:r>
            <a:r>
              <a:rPr lang="es-MX" dirty="0" smtClean="0">
                <a:solidFill>
                  <a:srgbClr val="C00000"/>
                </a:solidFill>
              </a:rPr>
              <a:t>Muchas gracias</a:t>
            </a:r>
            <a:r>
              <a:rPr lang="es-MX" dirty="0" smtClean="0"/>
              <a:t>!</a:t>
            </a:r>
            <a:endParaRPr lang="es-MX" dirty="0"/>
          </a:p>
        </p:txBody>
      </p:sp>
      <p:sp>
        <p:nvSpPr>
          <p:cNvPr id="7" name="6 Marcador de texto"/>
          <p:cNvSpPr>
            <a:spLocks noGrp="1"/>
          </p:cNvSpPr>
          <p:nvPr>
            <p:ph type="body" idx="1"/>
          </p:nvPr>
        </p:nvSpPr>
        <p:spPr/>
        <p:txBody>
          <a:bodyPr/>
          <a:lstStyle/>
          <a:p>
            <a:r>
              <a:rPr lang="es-MX" b="1" dirty="0" smtClean="0">
                <a:solidFill>
                  <a:srgbClr val="002060"/>
                </a:solidFill>
              </a:rPr>
              <a:t>T: @FloraGutierrez1</a:t>
            </a:r>
          </a:p>
          <a:p>
            <a:r>
              <a:rPr lang="es-MX" b="1" dirty="0" smtClean="0">
                <a:solidFill>
                  <a:srgbClr val="002060"/>
                </a:solidFill>
              </a:rPr>
              <a:t>F: Flora Gutiérrez</a:t>
            </a:r>
          </a:p>
          <a:p>
            <a:r>
              <a:rPr lang="es-MX" b="1" dirty="0" smtClean="0">
                <a:solidFill>
                  <a:srgbClr val="002060"/>
                </a:solidFill>
              </a:rPr>
              <a:t>floragutierrez75@gmail.com</a:t>
            </a:r>
            <a:endParaRPr lang="es-MX" b="1" dirty="0">
              <a:solidFill>
                <a:srgbClr val="00206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normAutofit fontScale="90000"/>
          </a:bodyPr>
          <a:lstStyle/>
          <a:p>
            <a:r>
              <a:rPr lang="es-MX" dirty="0" smtClean="0"/>
              <a:t>Algunas generalidades a considerar.</a:t>
            </a:r>
            <a:endParaRPr lang="es-MX" dirty="0"/>
          </a:p>
        </p:txBody>
      </p:sp>
      <p:sp>
        <p:nvSpPr>
          <p:cNvPr id="3" name="2 Marcador de contenido"/>
          <p:cNvSpPr>
            <a:spLocks noGrp="1"/>
          </p:cNvSpPr>
          <p:nvPr>
            <p:ph sz="half" idx="1"/>
          </p:nvPr>
        </p:nvSpPr>
        <p:spPr/>
        <p:txBody>
          <a:bodyPr>
            <a:normAutofit fontScale="62500" lnSpcReduction="20000"/>
          </a:bodyPr>
          <a:lstStyle/>
          <a:p>
            <a:pPr algn="just">
              <a:buFont typeface="Wingdings" pitchFamily="2" charset="2"/>
              <a:buChar char="v"/>
            </a:pPr>
            <a:r>
              <a:rPr lang="es-MX" b="1" dirty="0" smtClean="0"/>
              <a:t>La participación de las mujeres en espacios de toma de decisión constituye </a:t>
            </a:r>
            <a:r>
              <a:rPr lang="es-MX" b="1" dirty="0" smtClean="0">
                <a:solidFill>
                  <a:srgbClr val="C00000"/>
                </a:solidFill>
              </a:rPr>
              <a:t>un derecho humano</a:t>
            </a:r>
            <a:r>
              <a:rPr lang="es-MX" b="1" dirty="0" smtClean="0"/>
              <a:t>.</a:t>
            </a:r>
          </a:p>
          <a:p>
            <a:pPr algn="just">
              <a:buFont typeface="Wingdings" pitchFamily="2" charset="2"/>
              <a:buChar char="v"/>
            </a:pPr>
            <a:endParaRPr lang="es-MX" b="1" dirty="0" smtClean="0"/>
          </a:p>
          <a:p>
            <a:pPr algn="just">
              <a:buFont typeface="Wingdings" pitchFamily="2" charset="2"/>
              <a:buChar char="v"/>
            </a:pPr>
            <a:r>
              <a:rPr lang="es-MX" b="1" dirty="0" smtClean="0"/>
              <a:t>La </a:t>
            </a:r>
            <a:r>
              <a:rPr lang="es-MX" b="1" dirty="0" smtClean="0">
                <a:solidFill>
                  <a:srgbClr val="C00000"/>
                </a:solidFill>
              </a:rPr>
              <a:t>diferencia</a:t>
            </a:r>
            <a:r>
              <a:rPr lang="es-MX" b="1" dirty="0" smtClean="0"/>
              <a:t> entre mujeres y hombres, </a:t>
            </a:r>
            <a:r>
              <a:rPr lang="es-MX" b="1" dirty="0" smtClean="0">
                <a:solidFill>
                  <a:srgbClr val="C00000"/>
                </a:solidFill>
              </a:rPr>
              <a:t>es biológico</a:t>
            </a:r>
            <a:r>
              <a:rPr lang="es-MX" b="1" dirty="0" smtClean="0"/>
              <a:t>.</a:t>
            </a:r>
          </a:p>
          <a:p>
            <a:pPr algn="just">
              <a:buFont typeface="Wingdings" pitchFamily="2" charset="2"/>
              <a:buChar char="v"/>
            </a:pPr>
            <a:endParaRPr lang="es-MX" b="1" dirty="0" smtClean="0"/>
          </a:p>
          <a:p>
            <a:pPr algn="just">
              <a:buFont typeface="Wingdings" pitchFamily="2" charset="2"/>
              <a:buChar char="v"/>
            </a:pPr>
            <a:r>
              <a:rPr lang="es-MX" b="1" dirty="0" smtClean="0">
                <a:solidFill>
                  <a:srgbClr val="C00000"/>
                </a:solidFill>
              </a:rPr>
              <a:t>Género</a:t>
            </a:r>
            <a:r>
              <a:rPr lang="es-MX" b="1" dirty="0" smtClean="0"/>
              <a:t>, categoría analítica para señalar, </a:t>
            </a:r>
            <a:r>
              <a:rPr lang="es-MX" b="1" dirty="0" err="1" smtClean="0"/>
              <a:t>deconstruir</a:t>
            </a:r>
            <a:r>
              <a:rPr lang="es-MX" b="1" dirty="0" smtClean="0"/>
              <a:t> que los roles y estereotipos asignados para mujeres y hombres genera desigualdad y afectan de manera desproporcionada la vida de las mujeres…</a:t>
            </a:r>
          </a:p>
          <a:p>
            <a:pPr algn="just">
              <a:buNone/>
            </a:pPr>
            <a:endParaRPr lang="es-MX" b="1" dirty="0" smtClean="0"/>
          </a:p>
          <a:p>
            <a:pPr algn="just">
              <a:buFont typeface="Wingdings" pitchFamily="2" charset="2"/>
              <a:buChar char="v"/>
            </a:pPr>
            <a:r>
              <a:rPr lang="es-MX" b="1" dirty="0" smtClean="0"/>
              <a:t>La violencia contra las mujeres es </a:t>
            </a:r>
            <a:r>
              <a:rPr lang="es-MX" b="1" dirty="0" smtClean="0">
                <a:solidFill>
                  <a:srgbClr val="C00000"/>
                </a:solidFill>
              </a:rPr>
              <a:t>transcultural y patriarcal</a:t>
            </a:r>
            <a:r>
              <a:rPr lang="es-MX" b="1" dirty="0" smtClean="0"/>
              <a:t>.</a:t>
            </a:r>
          </a:p>
          <a:p>
            <a:pPr algn="just">
              <a:buFont typeface="Wingdings" pitchFamily="2" charset="2"/>
              <a:buChar char="v"/>
            </a:pPr>
            <a:endParaRPr lang="es-MX" b="1" dirty="0" smtClean="0"/>
          </a:p>
          <a:p>
            <a:pPr>
              <a:buFont typeface="Wingdings" pitchFamily="2" charset="2"/>
              <a:buChar char="v"/>
            </a:pPr>
            <a:endParaRPr lang="es-MX" b="1" dirty="0" smtClean="0"/>
          </a:p>
          <a:p>
            <a:endParaRPr lang="es-MX" dirty="0" smtClean="0"/>
          </a:p>
          <a:p>
            <a:pPr>
              <a:buNone/>
            </a:pPr>
            <a:endParaRPr lang="es-MX" dirty="0" smtClean="0"/>
          </a:p>
          <a:p>
            <a:endParaRPr lang="es-MX" dirty="0"/>
          </a:p>
          <a:p>
            <a:endParaRPr lang="es-MX" dirty="0"/>
          </a:p>
          <a:p>
            <a:endParaRPr lang="es-MX" dirty="0" smtClean="0"/>
          </a:p>
          <a:p>
            <a:endParaRPr lang="es-MX" dirty="0"/>
          </a:p>
        </p:txBody>
      </p:sp>
      <p:pic>
        <p:nvPicPr>
          <p:cNvPr id="5" name="Picture 2" descr="C:\Users\Florita\Pictures\IndigenousForumInFocusBannerApril2017_960x450.jpg"/>
          <p:cNvPicPr>
            <a:picLocks noGrp="1" noChangeAspect="1" noChangeArrowheads="1"/>
          </p:cNvPicPr>
          <p:nvPr>
            <p:ph sz="half" idx="2"/>
          </p:nvPr>
        </p:nvPicPr>
        <p:blipFill>
          <a:blip r:embed="rId2" cstate="print"/>
          <a:stretch>
            <a:fillRect/>
          </a:stretch>
        </p:blipFill>
        <p:spPr bwMode="auto">
          <a:xfrm>
            <a:off x="4648200" y="1628800"/>
            <a:ext cx="4038600" cy="410445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p:spPr>
        <p:txBody>
          <a:bodyPr>
            <a:normAutofit fontScale="90000"/>
          </a:bodyPr>
          <a:lstStyle/>
          <a:p>
            <a:r>
              <a:rPr lang="es-MX" sz="2700" b="1" dirty="0" smtClean="0">
                <a:solidFill>
                  <a:srgbClr val="002060"/>
                </a:solidFill>
                <a:latin typeface="Arial" pitchFamily="34" charset="0"/>
                <a:cs typeface="Arial" pitchFamily="34" charset="0"/>
              </a:rPr>
              <a:t>Marco legal en materia de violencia política contra las mujeres en razón de género </a:t>
            </a:r>
            <a:endParaRPr lang="es-MX" sz="2700" dirty="0"/>
          </a:p>
        </p:txBody>
      </p:sp>
      <p:sp>
        <p:nvSpPr>
          <p:cNvPr id="3" name="2 Marcador de contenido"/>
          <p:cNvSpPr>
            <a:spLocks noGrp="1"/>
          </p:cNvSpPr>
          <p:nvPr>
            <p:ph sz="half" idx="1"/>
          </p:nvPr>
        </p:nvSpPr>
        <p:spPr>
          <a:xfrm>
            <a:off x="457200" y="1600200"/>
            <a:ext cx="3682752" cy="4525963"/>
          </a:xfrm>
        </p:spPr>
        <p:txBody>
          <a:bodyPr>
            <a:normAutofit/>
          </a:bodyPr>
          <a:lstStyle/>
          <a:p>
            <a:pPr algn="ctr">
              <a:buNone/>
            </a:pPr>
            <a:r>
              <a:rPr lang="es-MX" b="1" dirty="0" smtClean="0">
                <a:solidFill>
                  <a:srgbClr val="C00000"/>
                </a:solidFill>
              </a:rPr>
              <a:t>Sistema universal</a:t>
            </a:r>
          </a:p>
          <a:p>
            <a:pPr>
              <a:buNone/>
            </a:pPr>
            <a:endParaRPr lang="es-MX" b="1" dirty="0" smtClean="0"/>
          </a:p>
          <a:p>
            <a:pPr algn="just">
              <a:buNone/>
            </a:pPr>
            <a:r>
              <a:rPr lang="es-MX" b="1" dirty="0" smtClean="0"/>
              <a:t>    Convención sobre la Eliminación de todas las formas de Discriminación contra la Mujer (</a:t>
            </a:r>
            <a:r>
              <a:rPr lang="es-MX" sz="2000" b="1" dirty="0" smtClean="0">
                <a:solidFill>
                  <a:srgbClr val="C00000"/>
                </a:solidFill>
              </a:rPr>
              <a:t>CEDAW</a:t>
            </a:r>
            <a:r>
              <a:rPr lang="es-MX" sz="2000" b="1" dirty="0" smtClean="0"/>
              <a:t>, ratificado 1981</a:t>
            </a:r>
            <a:r>
              <a:rPr lang="es-MX" b="1" dirty="0" smtClean="0"/>
              <a:t>).</a:t>
            </a:r>
            <a:endParaRPr lang="es-MX" dirty="0" smtClean="0"/>
          </a:p>
          <a:p>
            <a:endParaRPr lang="es-MX" dirty="0"/>
          </a:p>
        </p:txBody>
      </p:sp>
      <p:sp>
        <p:nvSpPr>
          <p:cNvPr id="4" name="3 Marcador de contenido"/>
          <p:cNvSpPr>
            <a:spLocks noGrp="1"/>
          </p:cNvSpPr>
          <p:nvPr>
            <p:ph sz="half" idx="2"/>
          </p:nvPr>
        </p:nvSpPr>
        <p:spPr>
          <a:xfrm>
            <a:off x="3851920" y="1340768"/>
            <a:ext cx="5112568" cy="5328592"/>
          </a:xfrm>
        </p:spPr>
        <p:txBody>
          <a:bodyPr>
            <a:noAutofit/>
          </a:bodyPr>
          <a:lstStyle/>
          <a:p>
            <a:pPr algn="just"/>
            <a:r>
              <a:rPr lang="es-MX" sz="1800" b="1" dirty="0" smtClean="0"/>
              <a:t>Art. 1. </a:t>
            </a:r>
            <a:r>
              <a:rPr lang="es-MX" sz="1800" dirty="0" smtClean="0"/>
              <a:t>“</a:t>
            </a:r>
            <a:r>
              <a:rPr lang="es-MX" sz="1800" b="1" dirty="0" smtClean="0"/>
              <a:t>Discriminación contra la mujer</a:t>
            </a:r>
            <a:r>
              <a:rPr lang="es-MX" sz="1800" dirty="0" smtClean="0"/>
              <a:t>" denotará toda </a:t>
            </a:r>
            <a:r>
              <a:rPr lang="es-MX" sz="1800" dirty="0" smtClean="0">
                <a:solidFill>
                  <a:srgbClr val="C00000"/>
                </a:solidFill>
              </a:rPr>
              <a:t>distinción, exclusión o restricción basada en el sexo</a:t>
            </a:r>
            <a:r>
              <a:rPr lang="es-MX" sz="1800" dirty="0" smtClean="0"/>
              <a:t> que tenga por objeto o por resultado </a:t>
            </a:r>
            <a:r>
              <a:rPr lang="es-MX" sz="1800" dirty="0" smtClean="0">
                <a:solidFill>
                  <a:srgbClr val="C00000"/>
                </a:solidFill>
              </a:rPr>
              <a:t>menoscabar o anular el reconocimiento</a:t>
            </a:r>
            <a:r>
              <a:rPr lang="es-MX" sz="1800" dirty="0" smtClean="0"/>
              <a:t>, goce o ejercicio por la mujer, … en las esferas política, económica, social, cultural y civil. </a:t>
            </a:r>
          </a:p>
          <a:p>
            <a:pPr algn="just"/>
            <a:endParaRPr lang="es-MX" sz="1800" dirty="0" smtClean="0"/>
          </a:p>
          <a:p>
            <a:pPr algn="just"/>
            <a:r>
              <a:rPr lang="es-MX" sz="1800" b="1" dirty="0" smtClean="0"/>
              <a:t>Art. 3 y 4.- </a:t>
            </a:r>
            <a:r>
              <a:rPr lang="es-MX" sz="1800" dirty="0" smtClean="0"/>
              <a:t>Adopción de </a:t>
            </a:r>
            <a:r>
              <a:rPr lang="es-MX" sz="1800" b="1" dirty="0" smtClean="0"/>
              <a:t>medidas especiales de carácter temporal… </a:t>
            </a:r>
            <a:r>
              <a:rPr lang="es-MX" sz="1800" dirty="0" smtClean="0"/>
              <a:t>encaminadas </a:t>
            </a:r>
            <a:r>
              <a:rPr lang="es-MX" sz="1800" b="1" dirty="0" smtClean="0"/>
              <a:t>a acelerar la igualdad</a:t>
            </a:r>
            <a:r>
              <a:rPr lang="es-MX" sz="1800" dirty="0" smtClean="0"/>
              <a:t> de facto entre </a:t>
            </a:r>
            <a:r>
              <a:rPr lang="es-MX" sz="1800" b="1" dirty="0" smtClean="0"/>
              <a:t>el hombre y la mujer</a:t>
            </a:r>
            <a:r>
              <a:rPr lang="es-MX" sz="1800" dirty="0" smtClean="0"/>
              <a:t>. </a:t>
            </a:r>
          </a:p>
          <a:p>
            <a:pPr algn="just"/>
            <a:endParaRPr lang="es-MX" sz="1800" dirty="0" smtClean="0"/>
          </a:p>
          <a:p>
            <a:pPr algn="just"/>
            <a:r>
              <a:rPr lang="es-MX" sz="1800" b="1" dirty="0" smtClean="0"/>
              <a:t> Art. 7. </a:t>
            </a:r>
            <a:r>
              <a:rPr lang="es-MX" sz="1800" dirty="0" smtClean="0"/>
              <a:t>La obligación de los Estados de tomar todas las medidas </a:t>
            </a:r>
            <a:r>
              <a:rPr lang="es-MX" sz="1800" dirty="0" smtClean="0">
                <a:solidFill>
                  <a:srgbClr val="C00000"/>
                </a:solidFill>
              </a:rPr>
              <a:t>apropiadas</a:t>
            </a:r>
            <a:r>
              <a:rPr lang="es-MX" sz="1800" dirty="0" smtClean="0"/>
              <a:t> para eliminar la discriminación contra las mujeres </a:t>
            </a:r>
            <a:r>
              <a:rPr lang="es-MX" sz="1800" b="1" dirty="0" smtClean="0"/>
              <a:t>en la vida política y pública del país y, en particular, para garantizar, en igualdad de condiciones con los hombres, el ejercicio de los derechos políticos.</a:t>
            </a:r>
            <a:endParaRPr lang="es-MX" sz="1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620688"/>
            <a:ext cx="4038600" cy="5505475"/>
          </a:xfrm>
        </p:spPr>
        <p:txBody>
          <a:bodyPr>
            <a:normAutofit lnSpcReduction="10000"/>
          </a:bodyPr>
          <a:lstStyle/>
          <a:p>
            <a:pPr>
              <a:buNone/>
            </a:pPr>
            <a:r>
              <a:rPr lang="es-MX" b="1" dirty="0" smtClean="0"/>
              <a:t>    </a:t>
            </a:r>
            <a:r>
              <a:rPr lang="es-MX" b="1" dirty="0" smtClean="0">
                <a:solidFill>
                  <a:srgbClr val="C00000"/>
                </a:solidFill>
              </a:rPr>
              <a:t>Convenio  No. 169 </a:t>
            </a:r>
            <a:r>
              <a:rPr lang="es-MX" b="1" dirty="0" smtClean="0"/>
              <a:t>Sobre Pueblos Indígenas y Tribales en Países Independientes </a:t>
            </a:r>
            <a:r>
              <a:rPr lang="es-MX" sz="1600" b="1" dirty="0" smtClean="0"/>
              <a:t>(adoptado en 1989, entró en vigor el 5 de septiembre de 1991)</a:t>
            </a:r>
            <a:r>
              <a:rPr lang="es-MX" b="1" dirty="0" smtClean="0"/>
              <a:t>. </a:t>
            </a:r>
            <a:endParaRPr lang="es-MX" b="1" dirty="0"/>
          </a:p>
        </p:txBody>
      </p:sp>
      <p:sp>
        <p:nvSpPr>
          <p:cNvPr id="4" name="3 Marcador de contenido"/>
          <p:cNvSpPr>
            <a:spLocks noGrp="1"/>
          </p:cNvSpPr>
          <p:nvPr>
            <p:ph sz="half" idx="2"/>
          </p:nvPr>
        </p:nvSpPr>
        <p:spPr>
          <a:xfrm>
            <a:off x="4427984" y="476672"/>
            <a:ext cx="4258816" cy="5649491"/>
          </a:xfrm>
        </p:spPr>
        <p:txBody>
          <a:bodyPr>
            <a:normAutofit lnSpcReduction="10000"/>
          </a:bodyPr>
          <a:lstStyle/>
          <a:p>
            <a:pPr algn="just">
              <a:buNone/>
            </a:pPr>
            <a:r>
              <a:rPr lang="es-MX" b="1" dirty="0" smtClean="0"/>
              <a:t>    Artículo 3. 1. </a:t>
            </a:r>
            <a:r>
              <a:rPr lang="es-MX" dirty="0" smtClean="0"/>
              <a:t>Los pueblos indígenas y tribales deberán gozar plenamente de los derechos humanos y libertades fundamentales</a:t>
            </a:r>
            <a:r>
              <a:rPr lang="es-MX" b="1" dirty="0" smtClean="0"/>
              <a:t>, sin obstáculos ni discriminación</a:t>
            </a:r>
            <a:r>
              <a:rPr lang="es-MX" dirty="0" smtClean="0"/>
              <a:t>. </a:t>
            </a:r>
          </a:p>
          <a:p>
            <a:pPr algn="just">
              <a:buNone/>
            </a:pPr>
            <a:r>
              <a:rPr lang="es-MX" dirty="0" smtClean="0"/>
              <a:t>     Las disposiciones de este Convenio </a:t>
            </a:r>
            <a:r>
              <a:rPr lang="es-MX" b="1" dirty="0" smtClean="0"/>
              <a:t>se</a:t>
            </a:r>
            <a:r>
              <a:rPr lang="es-MX" dirty="0" smtClean="0"/>
              <a:t> </a:t>
            </a:r>
            <a:r>
              <a:rPr lang="es-MX" b="1" dirty="0" smtClean="0"/>
              <a:t>aplicarán sin discriminación a los hombres y mujeres de esos pueblos</a:t>
            </a:r>
            <a:r>
              <a:rPr lang="es-MX" dirty="0" smtClean="0"/>
              <a:t>.</a:t>
            </a:r>
          </a:p>
          <a:p>
            <a:endParaRPr lang="es-MX" dirty="0"/>
          </a:p>
        </p:txBody>
      </p:sp>
      <p:pic>
        <p:nvPicPr>
          <p:cNvPr id="1026" name="Picture 2" descr="C:\Users\FLORA\Pictures\amol 2.jpg"/>
          <p:cNvPicPr>
            <a:picLocks noChangeAspect="1" noChangeArrowheads="1"/>
          </p:cNvPicPr>
          <p:nvPr/>
        </p:nvPicPr>
        <p:blipFill>
          <a:blip r:embed="rId2" cstate="print"/>
          <a:srcRect/>
          <a:stretch>
            <a:fillRect/>
          </a:stretch>
        </p:blipFill>
        <p:spPr bwMode="auto">
          <a:xfrm>
            <a:off x="827584" y="3068960"/>
            <a:ext cx="3240360" cy="288302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half" idx="1"/>
          </p:nvPr>
        </p:nvSpPr>
        <p:spPr/>
        <p:txBody>
          <a:bodyPr>
            <a:normAutofit fontScale="92500" lnSpcReduction="20000"/>
          </a:bodyPr>
          <a:lstStyle/>
          <a:p>
            <a:endParaRPr lang="es-MX" dirty="0" smtClean="0"/>
          </a:p>
          <a:p>
            <a:r>
              <a:rPr lang="es-MX" sz="3200" b="1" dirty="0" smtClean="0"/>
              <a:t>Pacto Internacional de los Derechos Civiles y Políticos</a:t>
            </a:r>
            <a:r>
              <a:rPr lang="es-MX" sz="3200" dirty="0" smtClean="0"/>
              <a:t>.</a:t>
            </a:r>
          </a:p>
          <a:p>
            <a:pPr>
              <a:buNone/>
            </a:pPr>
            <a:r>
              <a:rPr lang="es-MX" sz="3200" dirty="0" smtClean="0"/>
              <a:t>  </a:t>
            </a:r>
            <a:r>
              <a:rPr lang="es-MX" dirty="0" smtClean="0"/>
              <a:t>(</a:t>
            </a:r>
            <a:r>
              <a:rPr lang="es-MX" sz="2000" dirty="0" smtClean="0"/>
              <a:t>Ratificado en México en 1981</a:t>
            </a:r>
            <a:r>
              <a:rPr lang="es-MX" dirty="0" smtClean="0"/>
              <a:t>)</a:t>
            </a:r>
          </a:p>
          <a:p>
            <a:pPr>
              <a:buNone/>
            </a:pPr>
            <a:endParaRPr lang="es-MX" dirty="0" smtClean="0"/>
          </a:p>
          <a:p>
            <a:pPr>
              <a:buNone/>
            </a:pPr>
            <a:endParaRPr lang="es-MX" dirty="0"/>
          </a:p>
        </p:txBody>
      </p:sp>
      <p:sp>
        <p:nvSpPr>
          <p:cNvPr id="4" name="3 Marcador de contenido"/>
          <p:cNvSpPr>
            <a:spLocks noGrp="1"/>
          </p:cNvSpPr>
          <p:nvPr>
            <p:ph sz="half" idx="2"/>
          </p:nvPr>
        </p:nvSpPr>
        <p:spPr>
          <a:xfrm>
            <a:off x="4355976" y="908720"/>
            <a:ext cx="4330824" cy="5217443"/>
          </a:xfrm>
        </p:spPr>
        <p:txBody>
          <a:bodyPr>
            <a:normAutofit fontScale="92500" lnSpcReduction="20000"/>
          </a:bodyPr>
          <a:lstStyle/>
          <a:p>
            <a:pPr algn="just"/>
            <a:r>
              <a:rPr lang="es-MX" b="1" dirty="0" smtClean="0"/>
              <a:t>Art. 3</a:t>
            </a:r>
            <a:r>
              <a:rPr lang="es-MX" dirty="0" smtClean="0"/>
              <a:t>. Los Estados se comprometen a garantizar a hombres y mujeres la </a:t>
            </a:r>
            <a:r>
              <a:rPr lang="es-MX" b="1" dirty="0" smtClean="0"/>
              <a:t>igualdad en el goce </a:t>
            </a:r>
            <a:r>
              <a:rPr lang="es-MX" dirty="0" smtClean="0"/>
              <a:t>de todos los derechos civiles y </a:t>
            </a:r>
            <a:r>
              <a:rPr lang="es-MX" b="1" dirty="0" smtClean="0"/>
              <a:t>políticos</a:t>
            </a:r>
            <a:r>
              <a:rPr lang="es-MX" dirty="0" smtClean="0"/>
              <a:t>.</a:t>
            </a:r>
          </a:p>
          <a:p>
            <a:pPr algn="just">
              <a:buNone/>
            </a:pPr>
            <a:endParaRPr lang="es-MX" b="1" dirty="0" smtClean="0"/>
          </a:p>
          <a:p>
            <a:pPr algn="just"/>
            <a:r>
              <a:rPr lang="es-MX" b="1" dirty="0" smtClean="0"/>
              <a:t>Art. 25.- </a:t>
            </a:r>
            <a:r>
              <a:rPr lang="es-MX" dirty="0" smtClean="0"/>
              <a:t>Los derechos de las personas a votar, ser votada, </a:t>
            </a:r>
            <a:r>
              <a:rPr lang="es-MX" b="1" dirty="0" smtClean="0"/>
              <a:t>derecho al sufragio universal, </a:t>
            </a:r>
            <a:r>
              <a:rPr lang="es-MX" dirty="0" smtClean="0"/>
              <a:t>a ejercer cargos,  tener acceso en condiciones de igualdad al ejercicio del cargo</a:t>
            </a:r>
            <a:r>
              <a:rPr lang="es-MX" b="1" dirty="0" smtClean="0"/>
              <a:t>.</a:t>
            </a:r>
            <a:endParaRPr lang="es-MX"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a:xfrm>
            <a:off x="457200" y="274638"/>
            <a:ext cx="8229600" cy="562074"/>
          </a:xfrm>
        </p:spPr>
        <p:txBody>
          <a:bodyPr>
            <a:normAutofit fontScale="90000"/>
          </a:bodyPr>
          <a:lstStyle/>
          <a:p>
            <a:r>
              <a:rPr lang="es-MX" b="1" dirty="0" smtClean="0">
                <a:solidFill>
                  <a:srgbClr val="C00000"/>
                </a:solidFill>
              </a:rPr>
              <a:t>Sistema Interamericano</a:t>
            </a:r>
            <a:endParaRPr lang="es-MX" b="1" dirty="0">
              <a:solidFill>
                <a:srgbClr val="C00000"/>
              </a:solidFill>
            </a:endParaRPr>
          </a:p>
        </p:txBody>
      </p:sp>
      <p:graphicFrame>
        <p:nvGraphicFramePr>
          <p:cNvPr id="7" name="6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sz="half" idx="1"/>
          </p:nvPr>
        </p:nvSpPr>
        <p:spPr>
          <a:xfrm>
            <a:off x="457200" y="764704"/>
            <a:ext cx="4038600" cy="5361459"/>
          </a:xfrm>
        </p:spPr>
        <p:txBody>
          <a:bodyPr>
            <a:normAutofit fontScale="92500" lnSpcReduction="20000"/>
          </a:bodyPr>
          <a:lstStyle/>
          <a:p>
            <a:pPr algn="just">
              <a:buNone/>
            </a:pPr>
            <a:r>
              <a:rPr lang="es-MX" b="1" dirty="0" smtClean="0"/>
              <a:t>      </a:t>
            </a:r>
            <a:r>
              <a:rPr lang="es-MX" sz="3600" b="1" dirty="0" smtClean="0"/>
              <a:t>Convención Interamericana Sobre Concesión de Los Derechos Políticos a la Mujer </a:t>
            </a:r>
          </a:p>
          <a:p>
            <a:pPr algn="just">
              <a:buNone/>
            </a:pPr>
            <a:endParaRPr lang="es-MX" b="1" dirty="0" smtClean="0"/>
          </a:p>
          <a:p>
            <a:pPr algn="just">
              <a:buNone/>
            </a:pPr>
            <a:r>
              <a:rPr lang="es-MX" b="1" dirty="0" smtClean="0"/>
              <a:t>(</a:t>
            </a:r>
            <a:r>
              <a:rPr lang="es-MX" sz="2400" b="1" dirty="0" smtClean="0"/>
              <a:t>vigor de 9 enero de enero 1981</a:t>
            </a:r>
            <a:r>
              <a:rPr lang="es-MX" b="1" dirty="0" smtClean="0"/>
              <a:t>).   </a:t>
            </a:r>
          </a:p>
          <a:p>
            <a:endParaRPr lang="es-MX" dirty="0" smtClean="0"/>
          </a:p>
          <a:p>
            <a:endParaRPr lang="es-MX" dirty="0"/>
          </a:p>
        </p:txBody>
      </p:sp>
      <p:sp>
        <p:nvSpPr>
          <p:cNvPr id="8" name="7 Marcador de contenido"/>
          <p:cNvSpPr>
            <a:spLocks noGrp="1"/>
          </p:cNvSpPr>
          <p:nvPr>
            <p:ph sz="half" idx="2"/>
          </p:nvPr>
        </p:nvSpPr>
        <p:spPr>
          <a:xfrm>
            <a:off x="4648200" y="476672"/>
            <a:ext cx="4038600" cy="5904656"/>
          </a:xfrm>
        </p:spPr>
        <p:txBody>
          <a:bodyPr>
            <a:normAutofit fontScale="92500" lnSpcReduction="20000"/>
          </a:bodyPr>
          <a:lstStyle/>
          <a:p>
            <a:pPr>
              <a:buNone/>
            </a:pPr>
            <a:r>
              <a:rPr lang="es-MX" b="1" dirty="0" smtClean="0"/>
              <a:t>     Preámbulo</a:t>
            </a:r>
            <a:r>
              <a:rPr lang="es-MX" dirty="0" smtClean="0"/>
              <a:t>:</a:t>
            </a:r>
          </a:p>
          <a:p>
            <a:pPr>
              <a:buNone/>
            </a:pPr>
            <a:endParaRPr lang="es-MX" dirty="0" smtClean="0"/>
          </a:p>
          <a:p>
            <a:pPr algn="just">
              <a:buNone/>
            </a:pPr>
            <a:r>
              <a:rPr lang="es-MX" dirty="0" smtClean="0"/>
              <a:t>     Que ha sido una aspiración reiterada de la comunidad americana </a:t>
            </a:r>
            <a:r>
              <a:rPr lang="es-MX" b="1" dirty="0" smtClean="0"/>
              <a:t>equilibrar a hombres y mujeres en el goce y ejercicio de los derechos políticos</a:t>
            </a:r>
            <a:r>
              <a:rPr lang="es-MX" dirty="0" smtClean="0"/>
              <a:t>.</a:t>
            </a:r>
          </a:p>
          <a:p>
            <a:pPr>
              <a:buNone/>
            </a:pPr>
            <a:endParaRPr lang="es-MX" dirty="0" smtClean="0"/>
          </a:p>
          <a:p>
            <a:pPr algn="just">
              <a:buNone/>
            </a:pPr>
            <a:r>
              <a:rPr lang="es-MX" b="1" dirty="0" smtClean="0"/>
              <a:t>     Art. 1. </a:t>
            </a:r>
            <a:r>
              <a:rPr lang="es-MX" dirty="0" smtClean="0"/>
              <a:t>Las Altas Partes Contratantes convienen en que </a:t>
            </a:r>
            <a:r>
              <a:rPr lang="es-MX" b="1" dirty="0" smtClean="0"/>
              <a:t>el derecho al voto</a:t>
            </a:r>
            <a:r>
              <a:rPr lang="es-MX" dirty="0" smtClean="0"/>
              <a:t> y </a:t>
            </a:r>
            <a:r>
              <a:rPr lang="es-MX" b="1" dirty="0" smtClean="0"/>
              <a:t>a ser elegido </a:t>
            </a:r>
            <a:r>
              <a:rPr lang="es-MX" dirty="0" smtClean="0"/>
              <a:t>para un cargo nacional </a:t>
            </a:r>
            <a:r>
              <a:rPr lang="es-MX" b="1" dirty="0" smtClean="0"/>
              <a:t>no deberá negarse o restringirse por razones de sexo</a:t>
            </a:r>
            <a:r>
              <a:rPr lang="es-MX" dirty="0" smtClean="0"/>
              <a:t>.</a:t>
            </a:r>
            <a:endParaRPr lang="es-MX" dirty="0"/>
          </a:p>
        </p:txBody>
      </p:sp>
      <p:pic>
        <p:nvPicPr>
          <p:cNvPr id="9" name="Picture 2" descr="C:\Users\FLORA\Pictures\5c12f60057ba3.jpeg"/>
          <p:cNvPicPr>
            <a:picLocks noChangeAspect="1" noChangeArrowheads="1"/>
          </p:cNvPicPr>
          <p:nvPr/>
        </p:nvPicPr>
        <p:blipFill>
          <a:blip r:embed="rId2" cstate="print"/>
          <a:srcRect/>
          <a:stretch>
            <a:fillRect/>
          </a:stretch>
        </p:blipFill>
        <p:spPr bwMode="auto">
          <a:xfrm>
            <a:off x="395536" y="3717032"/>
            <a:ext cx="4038600" cy="2664296"/>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2897</TotalTime>
  <Words>2468</Words>
  <Application>Microsoft Office PowerPoint</Application>
  <PresentationFormat>Presentación en pantalla (4:3)</PresentationFormat>
  <Paragraphs>315</Paragraphs>
  <Slides>38</Slides>
  <Notes>0</Notes>
  <HiddenSlides>0</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Tema de Office</vt:lpstr>
      <vt:lpstr>     </vt:lpstr>
      <vt:lpstr>    Objetivo especifico </vt:lpstr>
      <vt:lpstr>Actividad de entrada</vt:lpstr>
      <vt:lpstr>Algunas generalidades a considerar.</vt:lpstr>
      <vt:lpstr>Marco legal en materia de violencia política contra las mujeres en razón de género </vt:lpstr>
      <vt:lpstr>Diapositiva 6</vt:lpstr>
      <vt:lpstr>Diapositiva 7</vt:lpstr>
      <vt:lpstr>Sistema Interamericano</vt:lpstr>
      <vt:lpstr>Diapositiva 9</vt:lpstr>
      <vt:lpstr>Diapositiva 10</vt:lpstr>
      <vt:lpstr>Diapositiva 11</vt:lpstr>
      <vt:lpstr>A nivel nacional</vt:lpstr>
      <vt:lpstr>Diapositiva 13</vt:lpstr>
      <vt:lpstr>Diapositiva 14</vt:lpstr>
      <vt:lpstr>Diapositiva 15</vt:lpstr>
      <vt:lpstr>Otras leyes nacionales</vt:lpstr>
      <vt:lpstr>Nivel Estatal Constitución de Oaxaca</vt:lpstr>
      <vt:lpstr>Otras leyes estatales que previenen, sancionan y castigan  la VPVSMRG.</vt:lpstr>
      <vt:lpstr>Sistema normativo indígena</vt:lpstr>
      <vt:lpstr>Resumen del marco legal</vt:lpstr>
      <vt:lpstr>¡Violencia política en razón de género!</vt:lpstr>
      <vt:lpstr>Jurisprudencia 21/2018 (Sala Superior TEPJF)</vt:lpstr>
      <vt:lpstr>Diapositiva 23</vt:lpstr>
      <vt:lpstr>La violencia política contra las mujeres puede expresarse ( Art. 20 Ter LGAMVLV):</vt:lpstr>
      <vt:lpstr>Diapositiva 25</vt:lpstr>
      <vt:lpstr>Algunos otros instrumentos específicos para atender la VPVSMRG</vt:lpstr>
      <vt:lpstr>En dónde denunciar</vt:lpstr>
      <vt:lpstr>Caso práctico</vt:lpstr>
      <vt:lpstr>Preguntas</vt:lpstr>
      <vt:lpstr>Situación de las Mujeres indígenas y afromexicanas  en el ejercicio de sus derechos políticos en SNI.</vt:lpstr>
      <vt:lpstr>Diapositiva 31</vt:lpstr>
      <vt:lpstr>La VPVSMIARG</vt:lpstr>
      <vt:lpstr>Diapositiva 33</vt:lpstr>
      <vt:lpstr>Desafíos PPMIA</vt:lpstr>
      <vt:lpstr>Retos de las instituciones en la atención de casos de VPVSMIARG</vt:lpstr>
      <vt:lpstr>Diapositiva 36</vt:lpstr>
      <vt:lpstr>Actividad de cierre</vt:lpstr>
      <vt:lpstr> ¡Muchas gracias!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Paridad de género y violencia política vs mujeres en razón de género. La exclusión de las mujeres indígenas.</dc:title>
  <dc:creator>Florita</dc:creator>
  <cp:lastModifiedBy>FLORA</cp:lastModifiedBy>
  <cp:revision>166</cp:revision>
  <dcterms:created xsi:type="dcterms:W3CDTF">2020-11-22T17:18:12Z</dcterms:created>
  <dcterms:modified xsi:type="dcterms:W3CDTF">2021-07-02T14:35:54Z</dcterms:modified>
</cp:coreProperties>
</file>